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notesSlides/_rels/notesSlide9.xml.rels" ContentType="application/vnd.openxmlformats-package.relationships+xml"/>
  <Override PartName="/ppt/notesSlides/_rels/notesSlide6.xml.rels" ContentType="application/vnd.openxmlformats-package.relationships+xml"/>
  <Override PartName="/ppt/notesSlides/_rels/notesSlide8.xml.rels" ContentType="application/vnd.openxmlformats-package.relationships+xml"/>
  <Override PartName="/ppt/notesSlides/_rels/notesSlide2.xml.rels" ContentType="application/vnd.openxmlformats-package.relationships+xml"/>
  <Override PartName="/ppt/notesSlides/_rels/notesSlide7.xml.rels" ContentType="application/vnd.openxmlformats-package.relationships+xml"/>
  <Override PartName="/ppt/notesSlides/_rels/notesSlide1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4.xml.rels" ContentType="application/vnd.openxmlformats-package.relationships+xml"/>
  <Override PartName="/ppt/notesSlides/_rels/notesSlide5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3.xml.rels" ContentType="application/vnd.openxmlformats-package.relationship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_rels/presentation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media/image126.png" ContentType="image/png"/>
  <Override PartName="/ppt/media/image125.png" ContentType="image/png"/>
  <Override PartName="/ppt/media/image124.png" ContentType="image/png"/>
  <Override PartName="/ppt/media/image123.png" ContentType="image/png"/>
  <Override PartName="/ppt/media/image122.png" ContentType="image/png"/>
  <Override PartName="/ppt/media/image121.png" ContentType="image/png"/>
  <Override PartName="/ppt/media/image116.png" ContentType="image/png"/>
  <Override PartName="/ppt/media/image115.png" ContentType="image/png"/>
  <Override PartName="/ppt/media/image114.png" ContentType="image/png"/>
  <Override PartName="/ppt/media/image113.png" ContentType="image/png"/>
  <Override PartName="/ppt/media/image112.png" ContentType="image/png"/>
  <Override PartName="/ppt/media/image111.png" ContentType="image/png"/>
  <Override PartName="/ppt/media/image106.png" ContentType="image/png"/>
  <Override PartName="/ppt/media/image105.png" ContentType="image/png"/>
  <Override PartName="/ppt/media/image104.png" ContentType="image/png"/>
  <Override PartName="/ppt/media/image103.png" ContentType="image/png"/>
  <Override PartName="/ppt/media/image102.png" ContentType="image/png"/>
  <Override PartName="/ppt/media/image101.png" ContentType="image/png"/>
  <Override PartName="/ppt/media/image99.png" ContentType="image/png"/>
  <Override PartName="/ppt/media/image98.png" ContentType="image/png"/>
  <Override PartName="/ppt/media/image97.png" ContentType="image/png"/>
  <Override PartName="/ppt/media/image29.png" ContentType="image/png"/>
  <Override PartName="/ppt/media/image96.png" ContentType="image/png"/>
  <Override PartName="/ppt/media/image28.png" ContentType="image/png"/>
  <Override PartName="/ppt/media/image95.png" ContentType="image/png"/>
  <Override PartName="/ppt/media/image27.png" ContentType="image/png"/>
  <Override PartName="/ppt/media/image89.png" ContentType="image/png"/>
  <Override PartName="/ppt/media/image88.png" ContentType="image/png"/>
  <Override PartName="/ppt/media/image87.png" ContentType="image/png"/>
  <Override PartName="/ppt/media/image19.png" ContentType="image/png"/>
  <Override PartName="/ppt/media/image79.png" ContentType="image/png"/>
  <Override PartName="/ppt/media/image78.png" ContentType="image/png"/>
  <Override PartName="/ppt/media/image77.png" ContentType="image/png"/>
  <Override PartName="/ppt/media/image75.png" ContentType="image/png"/>
  <Override PartName="/ppt/media/image73.png" ContentType="image/png"/>
  <Override PartName="/ppt/media/image72.png" ContentType="image/png"/>
  <Override PartName="/ppt/media/image71.png" ContentType="image/png"/>
  <Override PartName="/ppt/media/image62.png" ContentType="image/png"/>
  <Override PartName="/ppt/media/image159.png" ContentType="image/png"/>
  <Override PartName="/ppt/media/image7.png" ContentType="image/png"/>
  <Override PartName="/ppt/media/image37.png" ContentType="image/png"/>
  <Override PartName="/ppt/media/image38.png" ContentType="image/png"/>
  <Override PartName="/ppt/media/image8.png" ContentType="image/png"/>
  <Override PartName="/ppt/media/image30.png" ContentType="image/png"/>
  <Override PartName="/ppt/media/image127.png" ContentType="image/png"/>
  <Override PartName="/ppt/media/image1.png" ContentType="image/png"/>
  <Override PartName="/ppt/media/image153.png" ContentType="image/png"/>
  <Override PartName="/ppt/media/image39.png" ContentType="image/png"/>
  <Override PartName="/ppt/media/image42.png" ContentType="image/png"/>
  <Override PartName="/ppt/media/image139.png" ContentType="image/png"/>
  <Override PartName="/ppt/media/image43.png" ContentType="image/png"/>
  <Override PartName="/ppt/media/image50.png" ContentType="image/png"/>
  <Override PartName="/ppt/media/image147.png" ContentType="image/png"/>
  <Override PartName="/ppt/media/image51.png" ContentType="image/png"/>
  <Override PartName="/ppt/media/image148.png" ContentType="image/png"/>
  <Override PartName="/ppt/media/image53.png" ContentType="image/png"/>
  <Override PartName="/ppt/media/image55.png" ContentType="image/png"/>
  <Override PartName="/ppt/media/image128.png" ContentType="image/png"/>
  <Override PartName="/ppt/media/image145.png" ContentType="image/png"/>
  <Override PartName="/ppt/media/image146.png" ContentType="image/png"/>
  <Override PartName="/ppt/media/image150.png" ContentType="image/png"/>
  <Override PartName="/ppt/media/image149.png" ContentType="image/png"/>
  <Override PartName="/ppt/media/image52.png" ContentType="image/png"/>
  <Override PartName="/ppt/media/image109.png" ContentType="image/png"/>
  <Override PartName="/ppt/media/image151.png" ContentType="image/png"/>
  <Override PartName="/ppt/media/image160.png" ContentType="image/png"/>
  <Override PartName="/ppt/media/image161.png" ContentType="image/png"/>
  <Override PartName="/ppt/media/image162.png" ContentType="image/png"/>
  <Override PartName="/ppt/media/image40.png" ContentType="image/png"/>
  <Override PartName="/ppt/media/image137.png" ContentType="image/png"/>
  <Override PartName="/ppt/media/image163.png" ContentType="image/png"/>
  <Override PartName="/ppt/media/image152.png" ContentType="image/png"/>
  <Override PartName="/ppt/media/image41.png" ContentType="image/png"/>
  <Override PartName="/ppt/media/image138.png" ContentType="image/png"/>
  <Override PartName="/ppt/media/image164.png" ContentType="image/png"/>
  <Override PartName="/ppt/media/image144.png" ContentType="image/png"/>
  <Override PartName="/ppt/media/image143.png" ContentType="image/png"/>
  <Override PartName="/ppt/media/image56.png" ContentType="image/png"/>
  <Override PartName="/ppt/media/image142.png" ContentType="image/png"/>
  <Override PartName="/ppt/media/image141.jpeg" ContentType="image/jpeg"/>
  <Override PartName="/ppt/media/image48.png" ContentType="image/png"/>
  <Override PartName="/ppt/media/image134.png" ContentType="image/png"/>
  <Override PartName="/ppt/media/image54.png" ContentType="image/png"/>
  <Override PartName="/ppt/media/image140.png" ContentType="image/png"/>
  <Override PartName="/ppt/media/image100.png" ContentType="image/png"/>
  <Override PartName="/ppt/media/image49.png" ContentType="image/png"/>
  <Override PartName="/ppt/media/image136.png" ContentType="image/png"/>
  <Override PartName="/ppt/media/image135.png" ContentType="image/png"/>
  <Override PartName="/ppt/media/image133.png" ContentType="image/png"/>
  <Override PartName="/ppt/media/image46.png" ContentType="image/png"/>
  <Override PartName="/ppt/media/image132.png" ContentType="image/png"/>
  <Override PartName="/ppt/media/image76.jpeg" ContentType="image/jpeg"/>
  <Override PartName="/ppt/media/image45.png" ContentType="image/png"/>
  <Override PartName="/ppt/media/image131.png" ContentType="image/png"/>
  <Override PartName="/ppt/media/image129.png" ContentType="image/png"/>
  <Override PartName="/ppt/media/image32.png" ContentType="image/png"/>
  <Override PartName="/ppt/media/image44.png" ContentType="image/png"/>
  <Override PartName="/ppt/media/image130.png" ContentType="image/png"/>
  <Override PartName="/ppt/media/image11.png" ContentType="image/png"/>
  <Override PartName="/ppt/media/image108.png" ContentType="image/png"/>
  <Override PartName="/ppt/media/image36.png" ContentType="image/png"/>
  <Override PartName="/ppt/media/image158.png" ContentType="image/png"/>
  <Override PartName="/ppt/media/image6.png" ContentType="image/png"/>
  <Override PartName="/ppt/media/image18.png" ContentType="image/png"/>
  <Override PartName="/ppt/media/image86.png" ContentType="image/png"/>
  <Override PartName="/ppt/media/image31.png" ContentType="image/png"/>
  <Override PartName="/ppt/media/image9.png" ContentType="image/png"/>
  <Override PartName="/ppt/media/image47.png" ContentType="image/png"/>
  <Override PartName="/ppt/media/image10.png" ContentType="image/png"/>
  <Override PartName="/ppt/media/image107.png" ContentType="image/png"/>
  <Override PartName="/ppt/media/image35.png" ContentType="image/png"/>
  <Override PartName="/ppt/media/image60.png" ContentType="image/png"/>
  <Override PartName="/ppt/media/image157.png" ContentType="image/png"/>
  <Override PartName="/ppt/media/image5.png" ContentType="image/png"/>
  <Override PartName="/ppt/media/image85.png" ContentType="image/png"/>
  <Override PartName="/ppt/media/image17.png" ContentType="image/png"/>
  <Override PartName="/ppt/media/image34.png" ContentType="image/png"/>
  <Override PartName="/ppt/media/image156.png" ContentType="image/png"/>
  <Override PartName="/ppt/media/image4.png" ContentType="image/png"/>
  <Override PartName="/ppt/media/image84.png" ContentType="image/png"/>
  <Override PartName="/ppt/media/image16.png" ContentType="image/png"/>
  <Override PartName="/ppt/media/image13.png" ContentType="image/png"/>
  <Override PartName="/ppt/media/image81.png" ContentType="image/png"/>
  <Override PartName="/ppt/media/image33.png" ContentType="image/png"/>
  <Override PartName="/ppt/media/image155.png" ContentType="image/png"/>
  <Override PartName="/ppt/media/image3.png" ContentType="image/png"/>
  <Override PartName="/ppt/media/image83.png" ContentType="image/png"/>
  <Override PartName="/ppt/media/image15.png" ContentType="image/png"/>
  <Override PartName="/ppt/media/image12.png" ContentType="image/png"/>
  <Override PartName="/ppt/media/image80.png" ContentType="image/png"/>
  <Override PartName="/ppt/media/image94.png" ContentType="image/png"/>
  <Override PartName="/ppt/media/image26.png" ContentType="image/png"/>
  <Override PartName="/ppt/media/image154.png" ContentType="image/png"/>
  <Override PartName="/ppt/media/image2.png" ContentType="image/png"/>
  <Override PartName="/ppt/media/image82.png" ContentType="image/png"/>
  <Override PartName="/ppt/media/image14.png" ContentType="image/png"/>
  <Override PartName="/ppt/media/image93.png" ContentType="image/png"/>
  <Override PartName="/ppt/media/image25.png" ContentType="image/png"/>
  <Override PartName="/ppt/media/image92.png" ContentType="image/png"/>
  <Override PartName="/ppt/media/image24.png" ContentType="image/png"/>
  <Override PartName="/ppt/media/image57.png" ContentType="image/png"/>
  <Override PartName="/ppt/media/image20.png" ContentType="image/png"/>
  <Override PartName="/ppt/media/image117.png" ContentType="image/png"/>
  <Override PartName="/ppt/media/image58.png" ContentType="image/png"/>
  <Override PartName="/ppt/media/image21.png" ContentType="image/png"/>
  <Override PartName="/ppt/media/image118.png" ContentType="image/png"/>
  <Override PartName="/ppt/media/image59.png" ContentType="image/png"/>
  <Override PartName="/ppt/media/image110.png" ContentType="image/png"/>
  <Override PartName="/ppt/media/image90.png" ContentType="image/png"/>
  <Override PartName="/ppt/media/image22.png" ContentType="image/png"/>
  <Override PartName="/ppt/media/image119.png" ContentType="image/png"/>
  <Override PartName="/ppt/media/image91.png" ContentType="image/png"/>
  <Override PartName="/ppt/media/image23.png" ContentType="image/png"/>
  <Override PartName="/ppt/media/image61.jpeg" ContentType="image/jpeg"/>
  <Override PartName="/ppt/media/image74.png" ContentType="image/png"/>
  <Override PartName="/ppt/media/image63.png" ContentType="image/png"/>
  <Override PartName="/ppt/media/image64.png" ContentType="image/png"/>
  <Override PartName="/ppt/media/image65.png" ContentType="image/png"/>
  <Override PartName="/ppt/media/image66.png" ContentType="image/png"/>
  <Override PartName="/ppt/media/image67.png" ContentType="image/png"/>
  <Override PartName="/ppt/media/image68.png" ContentType="image/png"/>
  <Override PartName="/ppt/media/image69.png" ContentType="image/png"/>
  <Override PartName="/ppt/media/image120.png" ContentType="image/png"/>
  <Override PartName="/ppt/media/image70.png" ContentType="image/png"/>
  <Override PartName="/ppt/presProps.xml" ContentType="application/vnd.openxmlformats-officedocument.presentationml.presPro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_rels/slide11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notesMasterIdLst>
    <p:notesMasterId r:id="rId3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</p:sldIdLst>
  <p:sldSz cx="18288000" cy="102870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</a:t>
            </a:r>
            <a:r>
              <a:rPr b="0" lang="en-US" sz="4400" spc="-1" strike="noStrike">
                <a:latin typeface="Arial"/>
              </a:rPr>
              <a:t>to </a:t>
            </a:r>
            <a:r>
              <a:rPr b="0" lang="en-US" sz="4400" spc="-1" strike="noStrike">
                <a:latin typeface="Arial"/>
              </a:rPr>
              <a:t>mov</a:t>
            </a:r>
            <a:r>
              <a:rPr b="0" lang="en-US" sz="4400" spc="-1" strike="noStrike">
                <a:latin typeface="Arial"/>
              </a:rPr>
              <a:t>e </a:t>
            </a:r>
            <a:r>
              <a:rPr b="0" lang="en-US" sz="4400" spc="-1" strike="noStrike">
                <a:latin typeface="Arial"/>
              </a:rPr>
              <a:t>the </a:t>
            </a:r>
            <a:r>
              <a:rPr b="0" lang="en-US" sz="4400" spc="-1" strike="noStrike">
                <a:latin typeface="Arial"/>
              </a:rPr>
              <a:t>slide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400" spc="-1" strike="noStrike">
                <a:latin typeface="Times New Roman"/>
              </a:rPr>
              <a:t>&lt;header&gt;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dt" idx="4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ftr" idx="5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6" name="PlaceHolder 6"/>
          <p:cNvSpPr>
            <a:spLocks noGrp="1"/>
          </p:cNvSpPr>
          <p:nvPr>
            <p:ph type="sldNum" idx="6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fld id="{D8F8203A-FADE-4290-8EDD-53C9E49C3ADA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PlaceHolder 1"/>
          <p:cNvSpPr>
            <a:spLocks noGrp="1"/>
          </p:cNvSpPr>
          <p:nvPr>
            <p:ph type="hdr"/>
          </p:nvPr>
        </p:nvSpPr>
        <p:spPr>
          <a:xfrm>
            <a:off x="0" y="0"/>
            <a:ext cx="3961440" cy="34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330" name="PlaceHolder 2"/>
          <p:cNvSpPr>
            <a:spLocks noGrp="1"/>
          </p:cNvSpPr>
          <p:nvPr>
            <p:ph type="dt" idx="7"/>
          </p:nvPr>
        </p:nvSpPr>
        <p:spPr>
          <a:xfrm>
            <a:off x="5180040" y="0"/>
            <a:ext cx="3961440" cy="34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lnSpc>
                <a:spcPct val="100000"/>
              </a:lnSpc>
              <a:buNone/>
              <a:defRPr b="0" lang="cs-CZ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r>
              <a:rPr b="0" lang="cs-CZ" sz="1200" spc="-1" strike="noStrike">
                <a:latin typeface="Times New Roman"/>
              </a:rPr>
              <a:t>30.09.2022</a:t>
            </a:r>
            <a:endParaRPr b="0" lang="en-US" sz="1200" spc="-1" strike="noStrike">
              <a:latin typeface="Times New Roman"/>
            </a:endParaRPr>
          </a:p>
        </p:txBody>
      </p:sp>
      <p:sp>
        <p:nvSpPr>
          <p:cNvPr id="331" name="PlaceHolder 3"/>
          <p:cNvSpPr>
            <a:spLocks noGrp="1"/>
          </p:cNvSpPr>
          <p:nvPr>
            <p:ph type="sldImg"/>
          </p:nvPr>
        </p:nvSpPr>
        <p:spPr>
          <a:xfrm>
            <a:off x="2290680" y="512640"/>
            <a:ext cx="4561560" cy="2566080"/>
          </a:xfrm>
          <a:prstGeom prst="rect">
            <a:avLst/>
          </a:prstGeom>
          <a:ln w="0">
            <a:noFill/>
          </a:ln>
        </p:spPr>
      </p:sp>
      <p:sp>
        <p:nvSpPr>
          <p:cNvPr id="332" name="PlaceHolder 4"/>
          <p:cNvSpPr>
            <a:spLocks noGrp="1"/>
          </p:cNvSpPr>
          <p:nvPr>
            <p:ph type="body"/>
          </p:nvPr>
        </p:nvSpPr>
        <p:spPr>
          <a:xfrm>
            <a:off x="914400" y="3251160"/>
            <a:ext cx="7314120" cy="3080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333" name="PlaceHolder 5"/>
          <p:cNvSpPr>
            <a:spLocks noGrp="1"/>
          </p:cNvSpPr>
          <p:nvPr>
            <p:ph type="ftr" idx="8"/>
          </p:nvPr>
        </p:nvSpPr>
        <p:spPr>
          <a:xfrm>
            <a:off x="0" y="6502320"/>
            <a:ext cx="3961440" cy="340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>
              <a:defRPr b="0" lang="en-US" sz="2400" spc="-1" strike="noStrike">
                <a:latin typeface="Times New Roman"/>
              </a:defRPr>
            </a:lvl1pPr>
          </a:lstStyle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334" name="PlaceHolder 6"/>
          <p:cNvSpPr>
            <a:spLocks noGrp="1"/>
          </p:cNvSpPr>
          <p:nvPr>
            <p:ph type="sldNum" idx="9"/>
          </p:nvPr>
        </p:nvSpPr>
        <p:spPr>
          <a:xfrm>
            <a:off x="5180040" y="6502320"/>
            <a:ext cx="3961440" cy="340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cs-CZ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50802599-4671-4970-B60B-0C25F141790E}" type="slidenum">
              <a:rPr b="0" lang="cs-CZ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PlaceHolder 1"/>
          <p:cNvSpPr>
            <a:spLocks noGrp="1"/>
          </p:cNvSpPr>
          <p:nvPr>
            <p:ph type="hdr"/>
          </p:nvPr>
        </p:nvSpPr>
        <p:spPr>
          <a:xfrm>
            <a:off x="0" y="0"/>
            <a:ext cx="3961440" cy="34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384" name="PlaceHolder 2"/>
          <p:cNvSpPr>
            <a:spLocks noGrp="1"/>
          </p:cNvSpPr>
          <p:nvPr>
            <p:ph type="dt" idx="34"/>
          </p:nvPr>
        </p:nvSpPr>
        <p:spPr>
          <a:xfrm>
            <a:off x="5180040" y="0"/>
            <a:ext cx="3961440" cy="34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lnSpc>
                <a:spcPct val="100000"/>
              </a:lnSpc>
              <a:buNone/>
              <a:defRPr b="0" lang="cs-CZ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r>
              <a:rPr b="0" lang="cs-CZ" sz="1200" spc="-1" strike="noStrike">
                <a:latin typeface="Times New Roman"/>
              </a:rPr>
              <a:t>30.09.2022</a:t>
            </a:r>
            <a:endParaRPr b="0" lang="en-US" sz="1200" spc="-1" strike="noStrike">
              <a:latin typeface="Times New Roman"/>
            </a:endParaRPr>
          </a:p>
        </p:txBody>
      </p:sp>
      <p:sp>
        <p:nvSpPr>
          <p:cNvPr id="385" name="PlaceHolder 3"/>
          <p:cNvSpPr>
            <a:spLocks noGrp="1"/>
          </p:cNvSpPr>
          <p:nvPr>
            <p:ph type="sldImg"/>
          </p:nvPr>
        </p:nvSpPr>
        <p:spPr>
          <a:xfrm>
            <a:off x="2290680" y="512640"/>
            <a:ext cx="4561560" cy="2566080"/>
          </a:xfrm>
          <a:prstGeom prst="rect">
            <a:avLst/>
          </a:prstGeom>
          <a:ln w="0">
            <a:noFill/>
          </a:ln>
        </p:spPr>
      </p:sp>
      <p:sp>
        <p:nvSpPr>
          <p:cNvPr id="386" name="PlaceHolder 4"/>
          <p:cNvSpPr>
            <a:spLocks noGrp="1"/>
          </p:cNvSpPr>
          <p:nvPr>
            <p:ph type="body"/>
          </p:nvPr>
        </p:nvSpPr>
        <p:spPr>
          <a:xfrm>
            <a:off x="914400" y="3251160"/>
            <a:ext cx="7314120" cy="3080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387" name="PlaceHolder 5"/>
          <p:cNvSpPr>
            <a:spLocks noGrp="1"/>
          </p:cNvSpPr>
          <p:nvPr>
            <p:ph type="ftr" idx="35"/>
          </p:nvPr>
        </p:nvSpPr>
        <p:spPr>
          <a:xfrm>
            <a:off x="0" y="6502320"/>
            <a:ext cx="3961440" cy="340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>
              <a:defRPr b="0" lang="en-US" sz="2400" spc="-1" strike="noStrike">
                <a:latin typeface="Times New Roman"/>
              </a:defRPr>
            </a:lvl1pPr>
          </a:lstStyle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388" name="PlaceHolder 6"/>
          <p:cNvSpPr>
            <a:spLocks noGrp="1"/>
          </p:cNvSpPr>
          <p:nvPr>
            <p:ph type="sldNum" idx="36"/>
          </p:nvPr>
        </p:nvSpPr>
        <p:spPr>
          <a:xfrm>
            <a:off x="5180040" y="6502320"/>
            <a:ext cx="3961440" cy="340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cs-CZ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5493B819-F6BB-4474-8ABB-B38C69D3AC7D}" type="slidenum">
              <a:rPr b="0" lang="cs-CZ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PlaceHolder 1"/>
          <p:cNvSpPr>
            <a:spLocks noGrp="1"/>
          </p:cNvSpPr>
          <p:nvPr>
            <p:ph type="hdr"/>
          </p:nvPr>
        </p:nvSpPr>
        <p:spPr>
          <a:xfrm>
            <a:off x="0" y="0"/>
            <a:ext cx="3961440" cy="34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390" name="PlaceHolder 2"/>
          <p:cNvSpPr>
            <a:spLocks noGrp="1"/>
          </p:cNvSpPr>
          <p:nvPr>
            <p:ph type="dt" idx="37"/>
          </p:nvPr>
        </p:nvSpPr>
        <p:spPr>
          <a:xfrm>
            <a:off x="5180040" y="0"/>
            <a:ext cx="3961440" cy="34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lnSpc>
                <a:spcPct val="100000"/>
              </a:lnSpc>
              <a:buNone/>
              <a:defRPr b="0" lang="cs-CZ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r>
              <a:rPr b="0" lang="cs-CZ" sz="1200" spc="-1" strike="noStrike">
                <a:latin typeface="Times New Roman"/>
              </a:rPr>
              <a:t>30.09.2022</a:t>
            </a:r>
            <a:endParaRPr b="0" lang="en-US" sz="1200" spc="-1" strike="noStrike">
              <a:latin typeface="Times New Roman"/>
            </a:endParaRPr>
          </a:p>
        </p:txBody>
      </p:sp>
      <p:sp>
        <p:nvSpPr>
          <p:cNvPr id="391" name="PlaceHolder 3"/>
          <p:cNvSpPr>
            <a:spLocks noGrp="1"/>
          </p:cNvSpPr>
          <p:nvPr>
            <p:ph type="sldImg"/>
          </p:nvPr>
        </p:nvSpPr>
        <p:spPr>
          <a:xfrm>
            <a:off x="2290680" y="512640"/>
            <a:ext cx="4561560" cy="2566080"/>
          </a:xfrm>
          <a:prstGeom prst="rect">
            <a:avLst/>
          </a:prstGeom>
          <a:ln w="0">
            <a:noFill/>
          </a:ln>
        </p:spPr>
      </p:sp>
      <p:sp>
        <p:nvSpPr>
          <p:cNvPr id="392" name="PlaceHolder 4"/>
          <p:cNvSpPr>
            <a:spLocks noGrp="1"/>
          </p:cNvSpPr>
          <p:nvPr>
            <p:ph type="body"/>
          </p:nvPr>
        </p:nvSpPr>
        <p:spPr>
          <a:xfrm>
            <a:off x="914400" y="3251160"/>
            <a:ext cx="7314120" cy="3080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393" name="PlaceHolder 5"/>
          <p:cNvSpPr>
            <a:spLocks noGrp="1"/>
          </p:cNvSpPr>
          <p:nvPr>
            <p:ph type="ftr" idx="38"/>
          </p:nvPr>
        </p:nvSpPr>
        <p:spPr>
          <a:xfrm>
            <a:off x="0" y="6502320"/>
            <a:ext cx="3961440" cy="340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>
              <a:defRPr b="0" lang="en-US" sz="2400" spc="-1" strike="noStrike">
                <a:latin typeface="Times New Roman"/>
              </a:defRPr>
            </a:lvl1pPr>
          </a:lstStyle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394" name="PlaceHolder 6"/>
          <p:cNvSpPr>
            <a:spLocks noGrp="1"/>
          </p:cNvSpPr>
          <p:nvPr>
            <p:ph type="sldNum" idx="39"/>
          </p:nvPr>
        </p:nvSpPr>
        <p:spPr>
          <a:xfrm>
            <a:off x="5180040" y="6502320"/>
            <a:ext cx="3961440" cy="340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cs-CZ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F8444E0F-8F0E-41ED-9EE6-E250C181569B}" type="slidenum">
              <a:rPr b="0" lang="cs-CZ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PlaceHolder 1"/>
          <p:cNvSpPr>
            <a:spLocks noGrp="1"/>
          </p:cNvSpPr>
          <p:nvPr>
            <p:ph type="hdr"/>
          </p:nvPr>
        </p:nvSpPr>
        <p:spPr>
          <a:xfrm>
            <a:off x="0" y="0"/>
            <a:ext cx="3961440" cy="34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336" name="PlaceHolder 2"/>
          <p:cNvSpPr>
            <a:spLocks noGrp="1"/>
          </p:cNvSpPr>
          <p:nvPr>
            <p:ph type="dt" idx="10"/>
          </p:nvPr>
        </p:nvSpPr>
        <p:spPr>
          <a:xfrm>
            <a:off x="5180040" y="0"/>
            <a:ext cx="3961440" cy="34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lnSpc>
                <a:spcPct val="100000"/>
              </a:lnSpc>
              <a:buNone/>
              <a:defRPr b="0" lang="cs-CZ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r>
              <a:rPr b="0" lang="cs-CZ" sz="1200" spc="-1" strike="noStrike">
                <a:latin typeface="Times New Roman"/>
              </a:rPr>
              <a:t>30.09.2022</a:t>
            </a:r>
            <a:endParaRPr b="0" lang="en-US" sz="1200" spc="-1" strike="noStrike">
              <a:latin typeface="Times New Roman"/>
            </a:endParaRPr>
          </a:p>
        </p:txBody>
      </p:sp>
      <p:sp>
        <p:nvSpPr>
          <p:cNvPr id="337" name="PlaceHolder 3"/>
          <p:cNvSpPr>
            <a:spLocks noGrp="1"/>
          </p:cNvSpPr>
          <p:nvPr>
            <p:ph type="sldImg"/>
          </p:nvPr>
        </p:nvSpPr>
        <p:spPr>
          <a:xfrm>
            <a:off x="2290680" y="512640"/>
            <a:ext cx="4561560" cy="2566080"/>
          </a:xfrm>
          <a:prstGeom prst="rect">
            <a:avLst/>
          </a:prstGeom>
          <a:ln w="0">
            <a:noFill/>
          </a:ln>
        </p:spPr>
      </p:sp>
      <p:sp>
        <p:nvSpPr>
          <p:cNvPr id="338" name="PlaceHolder 4"/>
          <p:cNvSpPr>
            <a:spLocks noGrp="1"/>
          </p:cNvSpPr>
          <p:nvPr>
            <p:ph type="body"/>
          </p:nvPr>
        </p:nvSpPr>
        <p:spPr>
          <a:xfrm>
            <a:off x="914400" y="3251160"/>
            <a:ext cx="7314120" cy="3080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339" name="PlaceHolder 5"/>
          <p:cNvSpPr>
            <a:spLocks noGrp="1"/>
          </p:cNvSpPr>
          <p:nvPr>
            <p:ph type="ftr" idx="11"/>
          </p:nvPr>
        </p:nvSpPr>
        <p:spPr>
          <a:xfrm>
            <a:off x="0" y="6502320"/>
            <a:ext cx="3961440" cy="340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>
              <a:defRPr b="0" lang="en-US" sz="2400" spc="-1" strike="noStrike">
                <a:latin typeface="Times New Roman"/>
              </a:defRPr>
            </a:lvl1pPr>
          </a:lstStyle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340" name="PlaceHolder 6"/>
          <p:cNvSpPr>
            <a:spLocks noGrp="1"/>
          </p:cNvSpPr>
          <p:nvPr>
            <p:ph type="sldNum" idx="12"/>
          </p:nvPr>
        </p:nvSpPr>
        <p:spPr>
          <a:xfrm>
            <a:off x="5180040" y="6502320"/>
            <a:ext cx="3961440" cy="340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cs-CZ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8B7912B7-F74B-4551-8762-1B0102FB350D}" type="slidenum">
              <a:rPr b="0" lang="cs-CZ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PlaceHolder 1"/>
          <p:cNvSpPr>
            <a:spLocks noGrp="1"/>
          </p:cNvSpPr>
          <p:nvPr>
            <p:ph type="hdr"/>
          </p:nvPr>
        </p:nvSpPr>
        <p:spPr>
          <a:xfrm>
            <a:off x="0" y="0"/>
            <a:ext cx="3961440" cy="34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342" name="PlaceHolder 2"/>
          <p:cNvSpPr>
            <a:spLocks noGrp="1"/>
          </p:cNvSpPr>
          <p:nvPr>
            <p:ph type="dt" idx="13"/>
          </p:nvPr>
        </p:nvSpPr>
        <p:spPr>
          <a:xfrm>
            <a:off x="5180040" y="0"/>
            <a:ext cx="3961440" cy="34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lnSpc>
                <a:spcPct val="100000"/>
              </a:lnSpc>
              <a:buNone/>
              <a:defRPr b="0" lang="cs-CZ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r>
              <a:rPr b="0" lang="cs-CZ" sz="1200" spc="-1" strike="noStrike">
                <a:latin typeface="Times New Roman"/>
              </a:rPr>
              <a:t>30.09.2022</a:t>
            </a:r>
            <a:endParaRPr b="0" lang="en-US" sz="1200" spc="-1" strike="noStrike">
              <a:latin typeface="Times New Roman"/>
            </a:endParaRPr>
          </a:p>
        </p:txBody>
      </p:sp>
      <p:sp>
        <p:nvSpPr>
          <p:cNvPr id="343" name="PlaceHolder 3"/>
          <p:cNvSpPr>
            <a:spLocks noGrp="1"/>
          </p:cNvSpPr>
          <p:nvPr>
            <p:ph type="sldImg"/>
          </p:nvPr>
        </p:nvSpPr>
        <p:spPr>
          <a:xfrm>
            <a:off x="2290680" y="512640"/>
            <a:ext cx="4561560" cy="2566080"/>
          </a:xfrm>
          <a:prstGeom prst="rect">
            <a:avLst/>
          </a:prstGeom>
          <a:ln w="0">
            <a:noFill/>
          </a:ln>
        </p:spPr>
      </p:sp>
      <p:sp>
        <p:nvSpPr>
          <p:cNvPr id="344" name="PlaceHolder 4"/>
          <p:cNvSpPr>
            <a:spLocks noGrp="1"/>
          </p:cNvSpPr>
          <p:nvPr>
            <p:ph type="body"/>
          </p:nvPr>
        </p:nvSpPr>
        <p:spPr>
          <a:xfrm>
            <a:off x="914400" y="3251160"/>
            <a:ext cx="7314120" cy="3080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345" name="PlaceHolder 5"/>
          <p:cNvSpPr>
            <a:spLocks noGrp="1"/>
          </p:cNvSpPr>
          <p:nvPr>
            <p:ph type="ftr" idx="14"/>
          </p:nvPr>
        </p:nvSpPr>
        <p:spPr>
          <a:xfrm>
            <a:off x="0" y="6502320"/>
            <a:ext cx="3961440" cy="340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>
              <a:defRPr b="0" lang="en-US" sz="2400" spc="-1" strike="noStrike">
                <a:latin typeface="Times New Roman"/>
              </a:defRPr>
            </a:lvl1pPr>
          </a:lstStyle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346" name="PlaceHolder 6"/>
          <p:cNvSpPr>
            <a:spLocks noGrp="1"/>
          </p:cNvSpPr>
          <p:nvPr>
            <p:ph type="sldNum" idx="15"/>
          </p:nvPr>
        </p:nvSpPr>
        <p:spPr>
          <a:xfrm>
            <a:off x="5180040" y="6502320"/>
            <a:ext cx="3961440" cy="340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cs-CZ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D372A7C9-37A5-434D-B828-71BFEA990E3C}" type="slidenum">
              <a:rPr b="0" lang="cs-CZ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PlaceHolder 1"/>
          <p:cNvSpPr>
            <a:spLocks noGrp="1"/>
          </p:cNvSpPr>
          <p:nvPr>
            <p:ph type="hdr"/>
          </p:nvPr>
        </p:nvSpPr>
        <p:spPr>
          <a:xfrm>
            <a:off x="0" y="0"/>
            <a:ext cx="3961440" cy="34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348" name="PlaceHolder 2"/>
          <p:cNvSpPr>
            <a:spLocks noGrp="1"/>
          </p:cNvSpPr>
          <p:nvPr>
            <p:ph type="dt" idx="16"/>
          </p:nvPr>
        </p:nvSpPr>
        <p:spPr>
          <a:xfrm>
            <a:off x="5180040" y="0"/>
            <a:ext cx="3961440" cy="34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lnSpc>
                <a:spcPct val="100000"/>
              </a:lnSpc>
              <a:buNone/>
              <a:defRPr b="0" lang="cs-CZ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r>
              <a:rPr b="0" lang="cs-CZ" sz="1200" spc="-1" strike="noStrike">
                <a:latin typeface="Times New Roman"/>
              </a:rPr>
              <a:t>30.09.2022</a:t>
            </a:r>
            <a:endParaRPr b="0" lang="en-US" sz="1200" spc="-1" strike="noStrike">
              <a:latin typeface="Times New Roman"/>
            </a:endParaRPr>
          </a:p>
        </p:txBody>
      </p:sp>
      <p:sp>
        <p:nvSpPr>
          <p:cNvPr id="349" name="PlaceHolder 3"/>
          <p:cNvSpPr>
            <a:spLocks noGrp="1"/>
          </p:cNvSpPr>
          <p:nvPr>
            <p:ph type="sldImg"/>
          </p:nvPr>
        </p:nvSpPr>
        <p:spPr>
          <a:xfrm>
            <a:off x="2290680" y="512640"/>
            <a:ext cx="4561560" cy="2566080"/>
          </a:xfrm>
          <a:prstGeom prst="rect">
            <a:avLst/>
          </a:prstGeom>
          <a:ln w="0">
            <a:noFill/>
          </a:ln>
        </p:spPr>
      </p:sp>
      <p:sp>
        <p:nvSpPr>
          <p:cNvPr id="350" name="PlaceHolder 4"/>
          <p:cNvSpPr>
            <a:spLocks noGrp="1"/>
          </p:cNvSpPr>
          <p:nvPr>
            <p:ph type="body"/>
          </p:nvPr>
        </p:nvSpPr>
        <p:spPr>
          <a:xfrm>
            <a:off x="914400" y="3251160"/>
            <a:ext cx="7314120" cy="3080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351" name="PlaceHolder 5"/>
          <p:cNvSpPr>
            <a:spLocks noGrp="1"/>
          </p:cNvSpPr>
          <p:nvPr>
            <p:ph type="ftr" idx="17"/>
          </p:nvPr>
        </p:nvSpPr>
        <p:spPr>
          <a:xfrm>
            <a:off x="0" y="6502320"/>
            <a:ext cx="3961440" cy="340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>
              <a:defRPr b="0" lang="en-US" sz="2400" spc="-1" strike="noStrike">
                <a:latin typeface="Times New Roman"/>
              </a:defRPr>
            </a:lvl1pPr>
          </a:lstStyle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352" name="PlaceHolder 6"/>
          <p:cNvSpPr>
            <a:spLocks noGrp="1"/>
          </p:cNvSpPr>
          <p:nvPr>
            <p:ph type="sldNum" idx="18"/>
          </p:nvPr>
        </p:nvSpPr>
        <p:spPr>
          <a:xfrm>
            <a:off x="5180040" y="6502320"/>
            <a:ext cx="3961440" cy="340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cs-CZ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EC7F85EF-0B98-4C48-AFF9-5E8CE1D7294C}" type="slidenum">
              <a:rPr b="0" lang="cs-CZ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PlaceHolder 1"/>
          <p:cNvSpPr>
            <a:spLocks noGrp="1"/>
          </p:cNvSpPr>
          <p:nvPr>
            <p:ph type="hdr"/>
          </p:nvPr>
        </p:nvSpPr>
        <p:spPr>
          <a:xfrm>
            <a:off x="0" y="0"/>
            <a:ext cx="3961440" cy="34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354" name="PlaceHolder 2"/>
          <p:cNvSpPr>
            <a:spLocks noGrp="1"/>
          </p:cNvSpPr>
          <p:nvPr>
            <p:ph type="dt" idx="19"/>
          </p:nvPr>
        </p:nvSpPr>
        <p:spPr>
          <a:xfrm>
            <a:off x="5180040" y="0"/>
            <a:ext cx="3961440" cy="34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lnSpc>
                <a:spcPct val="100000"/>
              </a:lnSpc>
              <a:buNone/>
              <a:defRPr b="0" lang="cs-CZ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r>
              <a:rPr b="0" lang="cs-CZ" sz="1200" spc="-1" strike="noStrike">
                <a:latin typeface="Times New Roman"/>
              </a:rPr>
              <a:t>30.09.2022</a:t>
            </a:r>
            <a:endParaRPr b="0" lang="en-US" sz="1200" spc="-1" strike="noStrike">
              <a:latin typeface="Times New Roman"/>
            </a:endParaRPr>
          </a:p>
        </p:txBody>
      </p:sp>
      <p:sp>
        <p:nvSpPr>
          <p:cNvPr id="355" name="PlaceHolder 3"/>
          <p:cNvSpPr>
            <a:spLocks noGrp="1"/>
          </p:cNvSpPr>
          <p:nvPr>
            <p:ph type="sldImg"/>
          </p:nvPr>
        </p:nvSpPr>
        <p:spPr>
          <a:xfrm>
            <a:off x="2290680" y="512640"/>
            <a:ext cx="4561560" cy="2566080"/>
          </a:xfrm>
          <a:prstGeom prst="rect">
            <a:avLst/>
          </a:prstGeom>
          <a:ln w="0">
            <a:noFill/>
          </a:ln>
        </p:spPr>
      </p:sp>
      <p:sp>
        <p:nvSpPr>
          <p:cNvPr id="356" name="PlaceHolder 4"/>
          <p:cNvSpPr>
            <a:spLocks noGrp="1"/>
          </p:cNvSpPr>
          <p:nvPr>
            <p:ph type="body"/>
          </p:nvPr>
        </p:nvSpPr>
        <p:spPr>
          <a:xfrm>
            <a:off x="914400" y="3251160"/>
            <a:ext cx="7314120" cy="3080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357" name="PlaceHolder 5"/>
          <p:cNvSpPr>
            <a:spLocks noGrp="1"/>
          </p:cNvSpPr>
          <p:nvPr>
            <p:ph type="ftr" idx="20"/>
          </p:nvPr>
        </p:nvSpPr>
        <p:spPr>
          <a:xfrm>
            <a:off x="0" y="6502320"/>
            <a:ext cx="3961440" cy="340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>
              <a:defRPr b="0" lang="en-US" sz="2400" spc="-1" strike="noStrike">
                <a:latin typeface="Times New Roman"/>
              </a:defRPr>
            </a:lvl1pPr>
          </a:lstStyle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358" name="PlaceHolder 6"/>
          <p:cNvSpPr>
            <a:spLocks noGrp="1"/>
          </p:cNvSpPr>
          <p:nvPr>
            <p:ph type="sldNum" idx="21"/>
          </p:nvPr>
        </p:nvSpPr>
        <p:spPr>
          <a:xfrm>
            <a:off x="5180040" y="6502320"/>
            <a:ext cx="3961440" cy="340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cs-CZ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F3E6DEFC-9F3D-4017-BC13-F645AD9A4F7E}" type="slidenum">
              <a:rPr b="0" lang="cs-CZ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PlaceHolder 1"/>
          <p:cNvSpPr>
            <a:spLocks noGrp="1"/>
          </p:cNvSpPr>
          <p:nvPr>
            <p:ph type="hdr"/>
          </p:nvPr>
        </p:nvSpPr>
        <p:spPr>
          <a:xfrm>
            <a:off x="0" y="0"/>
            <a:ext cx="3961440" cy="34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360" name="PlaceHolder 2"/>
          <p:cNvSpPr>
            <a:spLocks noGrp="1"/>
          </p:cNvSpPr>
          <p:nvPr>
            <p:ph type="dt" idx="22"/>
          </p:nvPr>
        </p:nvSpPr>
        <p:spPr>
          <a:xfrm>
            <a:off x="5180040" y="0"/>
            <a:ext cx="3961440" cy="34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lnSpc>
                <a:spcPct val="100000"/>
              </a:lnSpc>
              <a:buNone/>
              <a:defRPr b="0" lang="cs-CZ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r>
              <a:rPr b="0" lang="cs-CZ" sz="1200" spc="-1" strike="noStrike">
                <a:latin typeface="Times New Roman"/>
              </a:rPr>
              <a:t>30.09.2022</a:t>
            </a:r>
            <a:endParaRPr b="0" lang="en-US" sz="1200" spc="-1" strike="noStrike">
              <a:latin typeface="Times New Roman"/>
            </a:endParaRPr>
          </a:p>
        </p:txBody>
      </p:sp>
      <p:sp>
        <p:nvSpPr>
          <p:cNvPr id="361" name="PlaceHolder 3"/>
          <p:cNvSpPr>
            <a:spLocks noGrp="1"/>
          </p:cNvSpPr>
          <p:nvPr>
            <p:ph type="sldImg"/>
          </p:nvPr>
        </p:nvSpPr>
        <p:spPr>
          <a:xfrm>
            <a:off x="2290680" y="512640"/>
            <a:ext cx="4561560" cy="2566080"/>
          </a:xfrm>
          <a:prstGeom prst="rect">
            <a:avLst/>
          </a:prstGeom>
          <a:ln w="0">
            <a:noFill/>
          </a:ln>
        </p:spPr>
      </p:sp>
      <p:sp>
        <p:nvSpPr>
          <p:cNvPr id="362" name="PlaceHolder 4"/>
          <p:cNvSpPr>
            <a:spLocks noGrp="1"/>
          </p:cNvSpPr>
          <p:nvPr>
            <p:ph type="body"/>
          </p:nvPr>
        </p:nvSpPr>
        <p:spPr>
          <a:xfrm>
            <a:off x="914400" y="3251160"/>
            <a:ext cx="7314120" cy="3080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363" name="PlaceHolder 5"/>
          <p:cNvSpPr>
            <a:spLocks noGrp="1"/>
          </p:cNvSpPr>
          <p:nvPr>
            <p:ph type="ftr" idx="23"/>
          </p:nvPr>
        </p:nvSpPr>
        <p:spPr>
          <a:xfrm>
            <a:off x="0" y="6502320"/>
            <a:ext cx="3961440" cy="340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>
              <a:defRPr b="0" lang="en-US" sz="2400" spc="-1" strike="noStrike">
                <a:latin typeface="Times New Roman"/>
              </a:defRPr>
            </a:lvl1pPr>
          </a:lstStyle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364" name="PlaceHolder 6"/>
          <p:cNvSpPr>
            <a:spLocks noGrp="1"/>
          </p:cNvSpPr>
          <p:nvPr>
            <p:ph type="sldNum" idx="24"/>
          </p:nvPr>
        </p:nvSpPr>
        <p:spPr>
          <a:xfrm>
            <a:off x="5180040" y="6502320"/>
            <a:ext cx="3961440" cy="340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cs-CZ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64C395B5-FAB7-4EB0-BD7A-714A1DE54AE4}" type="slidenum">
              <a:rPr b="0" lang="cs-CZ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PlaceHolder 1"/>
          <p:cNvSpPr>
            <a:spLocks noGrp="1"/>
          </p:cNvSpPr>
          <p:nvPr>
            <p:ph type="hdr"/>
          </p:nvPr>
        </p:nvSpPr>
        <p:spPr>
          <a:xfrm>
            <a:off x="0" y="0"/>
            <a:ext cx="3961440" cy="34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366" name="PlaceHolder 2"/>
          <p:cNvSpPr>
            <a:spLocks noGrp="1"/>
          </p:cNvSpPr>
          <p:nvPr>
            <p:ph type="dt" idx="25"/>
          </p:nvPr>
        </p:nvSpPr>
        <p:spPr>
          <a:xfrm>
            <a:off x="5180040" y="0"/>
            <a:ext cx="3961440" cy="34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lnSpc>
                <a:spcPct val="100000"/>
              </a:lnSpc>
              <a:buNone/>
              <a:defRPr b="0" lang="cs-CZ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r>
              <a:rPr b="0" lang="cs-CZ" sz="1200" spc="-1" strike="noStrike">
                <a:latin typeface="Times New Roman"/>
              </a:rPr>
              <a:t>30.09.2022</a:t>
            </a:r>
            <a:endParaRPr b="0" lang="en-US" sz="1200" spc="-1" strike="noStrike">
              <a:latin typeface="Times New Roman"/>
            </a:endParaRPr>
          </a:p>
        </p:txBody>
      </p:sp>
      <p:sp>
        <p:nvSpPr>
          <p:cNvPr id="367" name="PlaceHolder 3"/>
          <p:cNvSpPr>
            <a:spLocks noGrp="1"/>
          </p:cNvSpPr>
          <p:nvPr>
            <p:ph type="sldImg"/>
          </p:nvPr>
        </p:nvSpPr>
        <p:spPr>
          <a:xfrm>
            <a:off x="2290680" y="512640"/>
            <a:ext cx="4561560" cy="2566080"/>
          </a:xfrm>
          <a:prstGeom prst="rect">
            <a:avLst/>
          </a:prstGeom>
          <a:ln w="0">
            <a:noFill/>
          </a:ln>
        </p:spPr>
      </p:sp>
      <p:sp>
        <p:nvSpPr>
          <p:cNvPr id="368" name="PlaceHolder 4"/>
          <p:cNvSpPr>
            <a:spLocks noGrp="1"/>
          </p:cNvSpPr>
          <p:nvPr>
            <p:ph type="body"/>
          </p:nvPr>
        </p:nvSpPr>
        <p:spPr>
          <a:xfrm>
            <a:off x="914400" y="3251160"/>
            <a:ext cx="7314120" cy="3080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369" name="PlaceHolder 5"/>
          <p:cNvSpPr>
            <a:spLocks noGrp="1"/>
          </p:cNvSpPr>
          <p:nvPr>
            <p:ph type="ftr" idx="26"/>
          </p:nvPr>
        </p:nvSpPr>
        <p:spPr>
          <a:xfrm>
            <a:off x="0" y="6502320"/>
            <a:ext cx="3961440" cy="340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>
              <a:defRPr b="0" lang="en-US" sz="2400" spc="-1" strike="noStrike">
                <a:latin typeface="Times New Roman"/>
              </a:defRPr>
            </a:lvl1pPr>
          </a:lstStyle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370" name="PlaceHolder 6"/>
          <p:cNvSpPr>
            <a:spLocks noGrp="1"/>
          </p:cNvSpPr>
          <p:nvPr>
            <p:ph type="sldNum" idx="27"/>
          </p:nvPr>
        </p:nvSpPr>
        <p:spPr>
          <a:xfrm>
            <a:off x="5180040" y="6502320"/>
            <a:ext cx="3961440" cy="340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cs-CZ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18B6C5D0-D8DD-4DAD-813B-7447FA27DD16}" type="slidenum">
              <a:rPr b="0" lang="cs-CZ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PlaceHolder 1"/>
          <p:cNvSpPr>
            <a:spLocks noGrp="1"/>
          </p:cNvSpPr>
          <p:nvPr>
            <p:ph type="hdr"/>
          </p:nvPr>
        </p:nvSpPr>
        <p:spPr>
          <a:xfrm>
            <a:off x="0" y="0"/>
            <a:ext cx="3961440" cy="34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372" name="PlaceHolder 2"/>
          <p:cNvSpPr>
            <a:spLocks noGrp="1"/>
          </p:cNvSpPr>
          <p:nvPr>
            <p:ph type="dt" idx="28"/>
          </p:nvPr>
        </p:nvSpPr>
        <p:spPr>
          <a:xfrm>
            <a:off x="5180040" y="0"/>
            <a:ext cx="3961440" cy="34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lnSpc>
                <a:spcPct val="100000"/>
              </a:lnSpc>
              <a:buNone/>
              <a:defRPr b="0" lang="cs-CZ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r>
              <a:rPr b="0" lang="cs-CZ" sz="1200" spc="-1" strike="noStrike">
                <a:latin typeface="Times New Roman"/>
              </a:rPr>
              <a:t>30.09.2022</a:t>
            </a:r>
            <a:endParaRPr b="0" lang="en-US" sz="1200" spc="-1" strike="noStrike">
              <a:latin typeface="Times New Roman"/>
            </a:endParaRPr>
          </a:p>
        </p:txBody>
      </p:sp>
      <p:sp>
        <p:nvSpPr>
          <p:cNvPr id="373" name="PlaceHolder 3"/>
          <p:cNvSpPr>
            <a:spLocks noGrp="1"/>
          </p:cNvSpPr>
          <p:nvPr>
            <p:ph type="sldImg"/>
          </p:nvPr>
        </p:nvSpPr>
        <p:spPr>
          <a:xfrm>
            <a:off x="2290680" y="512640"/>
            <a:ext cx="4561560" cy="2566080"/>
          </a:xfrm>
          <a:prstGeom prst="rect">
            <a:avLst/>
          </a:prstGeom>
          <a:ln w="0">
            <a:noFill/>
          </a:ln>
        </p:spPr>
      </p:sp>
      <p:sp>
        <p:nvSpPr>
          <p:cNvPr id="374" name="PlaceHolder 4"/>
          <p:cNvSpPr>
            <a:spLocks noGrp="1"/>
          </p:cNvSpPr>
          <p:nvPr>
            <p:ph type="body"/>
          </p:nvPr>
        </p:nvSpPr>
        <p:spPr>
          <a:xfrm>
            <a:off x="914400" y="3251160"/>
            <a:ext cx="7314120" cy="3080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375" name="PlaceHolder 5"/>
          <p:cNvSpPr>
            <a:spLocks noGrp="1"/>
          </p:cNvSpPr>
          <p:nvPr>
            <p:ph type="ftr" idx="29"/>
          </p:nvPr>
        </p:nvSpPr>
        <p:spPr>
          <a:xfrm>
            <a:off x="0" y="6502320"/>
            <a:ext cx="3961440" cy="340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>
              <a:defRPr b="0" lang="en-US" sz="2400" spc="-1" strike="noStrike">
                <a:latin typeface="Times New Roman"/>
              </a:defRPr>
            </a:lvl1pPr>
          </a:lstStyle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376" name="PlaceHolder 6"/>
          <p:cNvSpPr>
            <a:spLocks noGrp="1"/>
          </p:cNvSpPr>
          <p:nvPr>
            <p:ph type="sldNum" idx="30"/>
          </p:nvPr>
        </p:nvSpPr>
        <p:spPr>
          <a:xfrm>
            <a:off x="5180040" y="6502320"/>
            <a:ext cx="3961440" cy="340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cs-CZ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EBB96403-03D8-4660-9129-9962FA9FE788}" type="slidenum">
              <a:rPr b="0" lang="cs-CZ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PlaceHolder 1"/>
          <p:cNvSpPr>
            <a:spLocks noGrp="1"/>
          </p:cNvSpPr>
          <p:nvPr>
            <p:ph type="hdr"/>
          </p:nvPr>
        </p:nvSpPr>
        <p:spPr>
          <a:xfrm>
            <a:off x="0" y="0"/>
            <a:ext cx="3961440" cy="34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378" name="PlaceHolder 2"/>
          <p:cNvSpPr>
            <a:spLocks noGrp="1"/>
          </p:cNvSpPr>
          <p:nvPr>
            <p:ph type="dt" idx="31"/>
          </p:nvPr>
        </p:nvSpPr>
        <p:spPr>
          <a:xfrm>
            <a:off x="5180040" y="0"/>
            <a:ext cx="3961440" cy="34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lnSpc>
                <a:spcPct val="100000"/>
              </a:lnSpc>
              <a:buNone/>
              <a:defRPr b="0" lang="cs-CZ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r>
              <a:rPr b="0" lang="cs-CZ" sz="1200" spc="-1" strike="noStrike">
                <a:latin typeface="Times New Roman"/>
              </a:rPr>
              <a:t>30.09.2022</a:t>
            </a:r>
            <a:endParaRPr b="0" lang="en-US" sz="1200" spc="-1" strike="noStrike">
              <a:latin typeface="Times New Roman"/>
            </a:endParaRPr>
          </a:p>
        </p:txBody>
      </p:sp>
      <p:sp>
        <p:nvSpPr>
          <p:cNvPr id="379" name="PlaceHolder 3"/>
          <p:cNvSpPr>
            <a:spLocks noGrp="1"/>
          </p:cNvSpPr>
          <p:nvPr>
            <p:ph type="sldImg"/>
          </p:nvPr>
        </p:nvSpPr>
        <p:spPr>
          <a:xfrm>
            <a:off x="2290680" y="512640"/>
            <a:ext cx="4561560" cy="2566080"/>
          </a:xfrm>
          <a:prstGeom prst="rect">
            <a:avLst/>
          </a:prstGeom>
          <a:ln w="0">
            <a:noFill/>
          </a:ln>
        </p:spPr>
      </p:sp>
      <p:sp>
        <p:nvSpPr>
          <p:cNvPr id="380" name="PlaceHolder 4"/>
          <p:cNvSpPr>
            <a:spLocks noGrp="1"/>
          </p:cNvSpPr>
          <p:nvPr>
            <p:ph type="body"/>
          </p:nvPr>
        </p:nvSpPr>
        <p:spPr>
          <a:xfrm>
            <a:off x="914400" y="3251160"/>
            <a:ext cx="7314120" cy="3080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381" name="PlaceHolder 5"/>
          <p:cNvSpPr>
            <a:spLocks noGrp="1"/>
          </p:cNvSpPr>
          <p:nvPr>
            <p:ph type="ftr" idx="32"/>
          </p:nvPr>
        </p:nvSpPr>
        <p:spPr>
          <a:xfrm>
            <a:off x="0" y="6502320"/>
            <a:ext cx="3961440" cy="340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>
              <a:defRPr b="0" lang="en-US" sz="2400" spc="-1" strike="noStrike">
                <a:latin typeface="Times New Roman"/>
              </a:defRPr>
            </a:lvl1pPr>
          </a:lstStyle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382" name="PlaceHolder 6"/>
          <p:cNvSpPr>
            <a:spLocks noGrp="1"/>
          </p:cNvSpPr>
          <p:nvPr>
            <p:ph type="sldNum" idx="33"/>
          </p:nvPr>
        </p:nvSpPr>
        <p:spPr>
          <a:xfrm>
            <a:off x="5180040" y="6502320"/>
            <a:ext cx="3961440" cy="340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cs-CZ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025AC071-6C95-4863-B84E-0855FF803D01}" type="slidenum">
              <a:rPr b="0" lang="cs-CZ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F121243-9272-4249-9C84-43428BFC37D1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1645884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914400" y="5523120"/>
            <a:ext cx="1645884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CE33208-FDA7-42B7-8178-F547897820DF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914400" y="552312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9348120" y="552312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ED8847B-E143-4E3A-8D85-FF3159D39172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6479280" y="240696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12044160" y="240696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914400" y="552312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6479280" y="552312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12044160" y="552312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A8DB6FA-7B3E-4F5D-B33E-DD0C4AD36B96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63A5B71-5D19-496B-AFA5-012537147CBE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5704222-1719-48D6-A535-23A77CBF6337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A73C8EB-44A4-41B6-B44F-31133D89AED6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90F9A0C-5C6A-44EF-AF9F-7AEBB7F65E65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914400" y="410400"/>
            <a:ext cx="16458840" cy="7962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882451B-420A-405E-8FF8-0E5620CF0413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914400" y="552312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F546C95-18C5-4879-B2B2-AC01AAC619D1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9348120" y="552312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5FA5FB4-0F23-472C-B207-F9C303D4F35F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914400" y="5523120"/>
            <a:ext cx="1645884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8A054D7-54C5-44EE-8CA8-2B1ACB544266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ftr" idx="1"/>
          </p:nvPr>
        </p:nvSpPr>
        <p:spPr>
          <a:xfrm>
            <a:off x="3124080" y="6356520"/>
            <a:ext cx="2894400" cy="363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sldNum" idx="2"/>
          </p:nvPr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E42D10D1-BF96-4290-9FB0-FC47E3165730}" type="slidenum">
              <a:rPr b="0" lang="en-US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3"/>
          </p:nvPr>
        </p:nvSpPr>
        <p:spPr>
          <a:xfrm>
            <a:off x="457200" y="6356520"/>
            <a:ext cx="2132640" cy="363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</a:t>
            </a:r>
            <a:r>
              <a:rPr b="0" lang="en-US" sz="4400" spc="-1" strike="noStrike">
                <a:latin typeface="Arial"/>
              </a:rPr>
              <a:t>to </a:t>
            </a:r>
            <a:r>
              <a:rPr b="0" lang="en-US" sz="4400" spc="-1" strike="noStrike">
                <a:latin typeface="Arial"/>
              </a:rPr>
              <a:t>edit </a:t>
            </a:r>
            <a:r>
              <a:rPr b="0" lang="en-US" sz="4400" spc="-1" strike="noStrike">
                <a:latin typeface="Arial"/>
              </a:rPr>
              <a:t>the </a:t>
            </a:r>
            <a:r>
              <a:rPr b="0" lang="en-US" sz="4400" spc="-1" strike="noStrike">
                <a:latin typeface="Arial"/>
              </a:rPr>
              <a:t>title </a:t>
            </a:r>
            <a:r>
              <a:rPr b="0" lang="en-US" sz="4400" spc="-1" strike="noStrike">
                <a:latin typeface="Arial"/>
              </a:rPr>
              <a:t>text </a:t>
            </a:r>
            <a:r>
              <a:rPr b="0" lang="en-US" sz="4400" spc="-1" strike="noStrike">
                <a:latin typeface="Arial"/>
              </a:rPr>
              <a:t>form</a:t>
            </a:r>
            <a:r>
              <a:rPr b="0" lang="en-US" sz="4400" spc="-1" strike="noStrike">
                <a:latin typeface="Arial"/>
              </a:rPr>
              <a:t>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9" Type="http://schemas.openxmlformats.org/officeDocument/2006/relationships/image" Target="../media/image9.png"/><Relationship Id="rId10" Type="http://schemas.openxmlformats.org/officeDocument/2006/relationships/image" Target="../media/image10.png"/><Relationship Id="rId11" Type="http://schemas.openxmlformats.org/officeDocument/2006/relationships/image" Target="../media/image11.png"/><Relationship Id="rId12" Type="http://schemas.openxmlformats.org/officeDocument/2006/relationships/image" Target="../media/image12.png"/><Relationship Id="rId13" Type="http://schemas.openxmlformats.org/officeDocument/2006/relationships/image" Target="../media/image13.png"/><Relationship Id="rId14" Type="http://schemas.openxmlformats.org/officeDocument/2006/relationships/image" Target="../media/image14.png"/><Relationship Id="rId15" Type="http://schemas.openxmlformats.org/officeDocument/2006/relationships/image" Target="../media/image15.png"/><Relationship Id="rId16" Type="http://schemas.openxmlformats.org/officeDocument/2006/relationships/image" Target="../media/image16.png"/><Relationship Id="rId17" Type="http://schemas.openxmlformats.org/officeDocument/2006/relationships/image" Target="../media/image17.png"/><Relationship Id="rId18" Type="http://schemas.openxmlformats.org/officeDocument/2006/relationships/slideLayout" Target="../slideLayouts/slideLayout1.xml"/><Relationship Id="rId19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38.png"/><Relationship Id="rId2" Type="http://schemas.openxmlformats.org/officeDocument/2006/relationships/image" Target="../media/image139.png"/><Relationship Id="rId3" Type="http://schemas.openxmlformats.org/officeDocument/2006/relationships/image" Target="../media/image140.png"/><Relationship Id="rId4" Type="http://schemas.openxmlformats.org/officeDocument/2006/relationships/image" Target="../media/image141.jpeg"/><Relationship Id="rId5" Type="http://schemas.openxmlformats.org/officeDocument/2006/relationships/image" Target="../media/image142.png"/><Relationship Id="rId6" Type="http://schemas.openxmlformats.org/officeDocument/2006/relationships/image" Target="../media/image143.png"/><Relationship Id="rId7" Type="http://schemas.openxmlformats.org/officeDocument/2006/relationships/image" Target="../media/image144.png"/><Relationship Id="rId8" Type="http://schemas.openxmlformats.org/officeDocument/2006/relationships/image" Target="../media/image145.png"/><Relationship Id="rId9" Type="http://schemas.openxmlformats.org/officeDocument/2006/relationships/image" Target="../media/image146.png"/><Relationship Id="rId10" Type="http://schemas.openxmlformats.org/officeDocument/2006/relationships/image" Target="../media/image147.png"/><Relationship Id="rId11" Type="http://schemas.openxmlformats.org/officeDocument/2006/relationships/image" Target="../media/image148.png"/><Relationship Id="rId12" Type="http://schemas.openxmlformats.org/officeDocument/2006/relationships/image" Target="../media/image149.png"/><Relationship Id="rId13" Type="http://schemas.openxmlformats.org/officeDocument/2006/relationships/slideLayout" Target="../slideLayouts/slideLayout1.xml"/><Relationship Id="rId14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50.png"/><Relationship Id="rId2" Type="http://schemas.openxmlformats.org/officeDocument/2006/relationships/image" Target="../media/image151.png"/><Relationship Id="rId3" Type="http://schemas.openxmlformats.org/officeDocument/2006/relationships/image" Target="../media/image152.png"/><Relationship Id="rId4" Type="http://schemas.openxmlformats.org/officeDocument/2006/relationships/image" Target="../media/image153.png"/><Relationship Id="rId5" Type="http://schemas.openxmlformats.org/officeDocument/2006/relationships/image" Target="../media/image154.png"/><Relationship Id="rId6" Type="http://schemas.openxmlformats.org/officeDocument/2006/relationships/image" Target="../media/image155.png"/><Relationship Id="rId7" Type="http://schemas.openxmlformats.org/officeDocument/2006/relationships/image" Target="../media/image156.png"/><Relationship Id="rId8" Type="http://schemas.openxmlformats.org/officeDocument/2006/relationships/image" Target="../media/image157.png"/><Relationship Id="rId9" Type="http://schemas.openxmlformats.org/officeDocument/2006/relationships/image" Target="../media/image158.png"/><Relationship Id="rId10" Type="http://schemas.openxmlformats.org/officeDocument/2006/relationships/image" Target="../media/image159.png"/><Relationship Id="rId11" Type="http://schemas.openxmlformats.org/officeDocument/2006/relationships/image" Target="../media/image160.png"/><Relationship Id="rId12" Type="http://schemas.openxmlformats.org/officeDocument/2006/relationships/image" Target="../media/image161.png"/><Relationship Id="rId13" Type="http://schemas.openxmlformats.org/officeDocument/2006/relationships/image" Target="../media/image162.png"/><Relationship Id="rId14" Type="http://schemas.openxmlformats.org/officeDocument/2006/relationships/image" Target="../media/image163.png"/><Relationship Id="rId15" Type="http://schemas.openxmlformats.org/officeDocument/2006/relationships/image" Target="../media/image164.png"/><Relationship Id="rId16" Type="http://schemas.openxmlformats.org/officeDocument/2006/relationships/slideLayout" Target="../slideLayouts/slideLayout1.xml"/><Relationship Id="rId17" Type="http://schemas.openxmlformats.org/officeDocument/2006/relationships/notesSlide" Target="../notesSlides/notesSlide1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8" Type="http://schemas.openxmlformats.org/officeDocument/2006/relationships/slideLayout" Target="../slideLayouts/slideLayout1.xml"/><Relationship Id="rId9" Type="http://schemas.openxmlformats.org/officeDocument/2006/relationships/notesSlide" Target="../notesSlides/notesSlide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image" Target="../media/image26.png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7" Type="http://schemas.openxmlformats.org/officeDocument/2006/relationships/image" Target="../media/image31.png"/><Relationship Id="rId8" Type="http://schemas.openxmlformats.org/officeDocument/2006/relationships/image" Target="../media/image32.png"/><Relationship Id="rId9" Type="http://schemas.openxmlformats.org/officeDocument/2006/relationships/image" Target="../media/image33.png"/><Relationship Id="rId10" Type="http://schemas.openxmlformats.org/officeDocument/2006/relationships/image" Target="../media/image34.png"/><Relationship Id="rId11" Type="http://schemas.openxmlformats.org/officeDocument/2006/relationships/image" Target="../media/image35.png"/><Relationship Id="rId12" Type="http://schemas.openxmlformats.org/officeDocument/2006/relationships/image" Target="../media/image36.png"/><Relationship Id="rId13" Type="http://schemas.openxmlformats.org/officeDocument/2006/relationships/image" Target="../media/image37.png"/><Relationship Id="rId14" Type="http://schemas.openxmlformats.org/officeDocument/2006/relationships/image" Target="../media/image38.png"/><Relationship Id="rId15" Type="http://schemas.openxmlformats.org/officeDocument/2006/relationships/image" Target="../media/image39.png"/><Relationship Id="rId16" Type="http://schemas.openxmlformats.org/officeDocument/2006/relationships/image" Target="../media/image40.png"/><Relationship Id="rId17" Type="http://schemas.openxmlformats.org/officeDocument/2006/relationships/image" Target="../media/image41.png"/><Relationship Id="rId18" Type="http://schemas.openxmlformats.org/officeDocument/2006/relationships/image" Target="../media/image42.png"/><Relationship Id="rId19" Type="http://schemas.openxmlformats.org/officeDocument/2006/relationships/image" Target="../media/image43.png"/><Relationship Id="rId20" Type="http://schemas.openxmlformats.org/officeDocument/2006/relationships/image" Target="../media/image44.png"/><Relationship Id="rId21" Type="http://schemas.openxmlformats.org/officeDocument/2006/relationships/image" Target="../media/image45.png"/><Relationship Id="rId22" Type="http://schemas.openxmlformats.org/officeDocument/2006/relationships/image" Target="../media/image46.png"/><Relationship Id="rId23" Type="http://schemas.openxmlformats.org/officeDocument/2006/relationships/image" Target="../media/image47.png"/><Relationship Id="rId24" Type="http://schemas.openxmlformats.org/officeDocument/2006/relationships/image" Target="../media/image48.png"/><Relationship Id="rId25" Type="http://schemas.openxmlformats.org/officeDocument/2006/relationships/image" Target="../media/image49.png"/><Relationship Id="rId26" Type="http://schemas.openxmlformats.org/officeDocument/2006/relationships/image" Target="../media/image50.png"/><Relationship Id="rId27" Type="http://schemas.openxmlformats.org/officeDocument/2006/relationships/image" Target="../media/image51.png"/><Relationship Id="rId28" Type="http://schemas.openxmlformats.org/officeDocument/2006/relationships/image" Target="../media/image52.png"/><Relationship Id="rId29" Type="http://schemas.openxmlformats.org/officeDocument/2006/relationships/image" Target="../media/image53.png"/><Relationship Id="rId30" Type="http://schemas.openxmlformats.org/officeDocument/2006/relationships/slideLayout" Target="../slideLayouts/slideLayout1.xml"/><Relationship Id="rId31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54.png"/><Relationship Id="rId2" Type="http://schemas.openxmlformats.org/officeDocument/2006/relationships/image" Target="../media/image55.png"/><Relationship Id="rId3" Type="http://schemas.openxmlformats.org/officeDocument/2006/relationships/image" Target="../media/image56.png"/><Relationship Id="rId4" Type="http://schemas.openxmlformats.org/officeDocument/2006/relationships/image" Target="../media/image57.png"/><Relationship Id="rId5" Type="http://schemas.openxmlformats.org/officeDocument/2006/relationships/image" Target="../media/image58.png"/><Relationship Id="rId6" Type="http://schemas.openxmlformats.org/officeDocument/2006/relationships/image" Target="../media/image59.png"/><Relationship Id="rId7" Type="http://schemas.openxmlformats.org/officeDocument/2006/relationships/image" Target="../media/image60.png"/><Relationship Id="rId8" Type="http://schemas.openxmlformats.org/officeDocument/2006/relationships/image" Target="../media/image61.jpeg"/><Relationship Id="rId9" Type="http://schemas.openxmlformats.org/officeDocument/2006/relationships/slideLayout" Target="../slideLayouts/slideLayout1.xml"/><Relationship Id="rId10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62.png"/><Relationship Id="rId2" Type="http://schemas.openxmlformats.org/officeDocument/2006/relationships/image" Target="../media/image63.png"/><Relationship Id="rId3" Type="http://schemas.openxmlformats.org/officeDocument/2006/relationships/image" Target="../media/image64.png"/><Relationship Id="rId4" Type="http://schemas.openxmlformats.org/officeDocument/2006/relationships/image" Target="../media/image65.png"/><Relationship Id="rId5" Type="http://schemas.openxmlformats.org/officeDocument/2006/relationships/image" Target="../media/image66.png"/><Relationship Id="rId6" Type="http://schemas.openxmlformats.org/officeDocument/2006/relationships/image" Target="../media/image67.png"/><Relationship Id="rId7" Type="http://schemas.openxmlformats.org/officeDocument/2006/relationships/image" Target="../media/image68.png"/><Relationship Id="rId8" Type="http://schemas.openxmlformats.org/officeDocument/2006/relationships/image" Target="../media/image69.png"/><Relationship Id="rId9" Type="http://schemas.openxmlformats.org/officeDocument/2006/relationships/image" Target="../media/image70.png"/><Relationship Id="rId10" Type="http://schemas.openxmlformats.org/officeDocument/2006/relationships/image" Target="../media/image71.png"/><Relationship Id="rId11" Type="http://schemas.openxmlformats.org/officeDocument/2006/relationships/image" Target="../media/image72.png"/><Relationship Id="rId12" Type="http://schemas.openxmlformats.org/officeDocument/2006/relationships/image" Target="../media/image73.png"/><Relationship Id="rId13" Type="http://schemas.openxmlformats.org/officeDocument/2006/relationships/image" Target="../media/image74.png"/><Relationship Id="rId14" Type="http://schemas.openxmlformats.org/officeDocument/2006/relationships/image" Target="../media/image75.png"/><Relationship Id="rId15" Type="http://schemas.openxmlformats.org/officeDocument/2006/relationships/image" Target="../media/image76.jpeg"/><Relationship Id="rId16" Type="http://schemas.openxmlformats.org/officeDocument/2006/relationships/slideLayout" Target="../slideLayouts/slideLayout1.xml"/><Relationship Id="rId17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77.png"/><Relationship Id="rId2" Type="http://schemas.openxmlformats.org/officeDocument/2006/relationships/image" Target="../media/image78.png"/><Relationship Id="rId3" Type="http://schemas.openxmlformats.org/officeDocument/2006/relationships/image" Target="../media/image79.png"/><Relationship Id="rId4" Type="http://schemas.openxmlformats.org/officeDocument/2006/relationships/image" Target="../media/image80.png"/><Relationship Id="rId5" Type="http://schemas.openxmlformats.org/officeDocument/2006/relationships/image" Target="../media/image81.png"/><Relationship Id="rId6" Type="http://schemas.openxmlformats.org/officeDocument/2006/relationships/image" Target="../media/image82.png"/><Relationship Id="rId7" Type="http://schemas.openxmlformats.org/officeDocument/2006/relationships/image" Target="../media/image83.png"/><Relationship Id="rId8" Type="http://schemas.openxmlformats.org/officeDocument/2006/relationships/image" Target="../media/image84.png"/><Relationship Id="rId9" Type="http://schemas.openxmlformats.org/officeDocument/2006/relationships/image" Target="../media/image85.png"/><Relationship Id="rId10" Type="http://schemas.openxmlformats.org/officeDocument/2006/relationships/image" Target="../media/image86.png"/><Relationship Id="rId11" Type="http://schemas.openxmlformats.org/officeDocument/2006/relationships/image" Target="../media/image87.png"/><Relationship Id="rId12" Type="http://schemas.openxmlformats.org/officeDocument/2006/relationships/image" Target="../media/image88.png"/><Relationship Id="rId13" Type="http://schemas.openxmlformats.org/officeDocument/2006/relationships/image" Target="../media/image89.png"/><Relationship Id="rId14" Type="http://schemas.openxmlformats.org/officeDocument/2006/relationships/image" Target="../media/image90.png"/><Relationship Id="rId15" Type="http://schemas.openxmlformats.org/officeDocument/2006/relationships/image" Target="../media/image91.png"/><Relationship Id="rId16" Type="http://schemas.openxmlformats.org/officeDocument/2006/relationships/slideLayout" Target="../slideLayouts/slideLayout1.xml"/><Relationship Id="rId17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92.png"/><Relationship Id="rId2" Type="http://schemas.openxmlformats.org/officeDocument/2006/relationships/image" Target="../media/image93.png"/><Relationship Id="rId3" Type="http://schemas.openxmlformats.org/officeDocument/2006/relationships/image" Target="../media/image94.png"/><Relationship Id="rId4" Type="http://schemas.openxmlformats.org/officeDocument/2006/relationships/image" Target="../media/image95.png"/><Relationship Id="rId5" Type="http://schemas.openxmlformats.org/officeDocument/2006/relationships/image" Target="../media/image96.png"/><Relationship Id="rId6" Type="http://schemas.openxmlformats.org/officeDocument/2006/relationships/image" Target="../media/image97.png"/><Relationship Id="rId7" Type="http://schemas.openxmlformats.org/officeDocument/2006/relationships/image" Target="../media/image98.png"/><Relationship Id="rId8" Type="http://schemas.openxmlformats.org/officeDocument/2006/relationships/image" Target="../media/image99.png"/><Relationship Id="rId9" Type="http://schemas.openxmlformats.org/officeDocument/2006/relationships/image" Target="../media/image100.png"/><Relationship Id="rId10" Type="http://schemas.openxmlformats.org/officeDocument/2006/relationships/image" Target="../media/image101.png"/><Relationship Id="rId11" Type="http://schemas.openxmlformats.org/officeDocument/2006/relationships/slideLayout" Target="../slideLayouts/slideLayout1.xml"/><Relationship Id="rId12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02.png"/><Relationship Id="rId2" Type="http://schemas.openxmlformats.org/officeDocument/2006/relationships/image" Target="../media/image103.png"/><Relationship Id="rId3" Type="http://schemas.openxmlformats.org/officeDocument/2006/relationships/image" Target="../media/image104.png"/><Relationship Id="rId4" Type="http://schemas.openxmlformats.org/officeDocument/2006/relationships/image" Target="../media/image105.png"/><Relationship Id="rId5" Type="http://schemas.openxmlformats.org/officeDocument/2006/relationships/image" Target="../media/image106.png"/><Relationship Id="rId6" Type="http://schemas.openxmlformats.org/officeDocument/2006/relationships/image" Target="../media/image107.png"/><Relationship Id="rId7" Type="http://schemas.openxmlformats.org/officeDocument/2006/relationships/image" Target="../media/image108.png"/><Relationship Id="rId8" Type="http://schemas.openxmlformats.org/officeDocument/2006/relationships/image" Target="../media/image109.png"/><Relationship Id="rId9" Type="http://schemas.openxmlformats.org/officeDocument/2006/relationships/image" Target="../media/image110.png"/><Relationship Id="rId10" Type="http://schemas.openxmlformats.org/officeDocument/2006/relationships/image" Target="../media/image111.png"/><Relationship Id="rId11" Type="http://schemas.openxmlformats.org/officeDocument/2006/relationships/image" Target="../media/image112.png"/><Relationship Id="rId12" Type="http://schemas.openxmlformats.org/officeDocument/2006/relationships/image" Target="../media/image113.png"/><Relationship Id="rId13" Type="http://schemas.openxmlformats.org/officeDocument/2006/relationships/image" Target="../media/image114.png"/><Relationship Id="rId14" Type="http://schemas.openxmlformats.org/officeDocument/2006/relationships/image" Target="../media/image115.png"/><Relationship Id="rId15" Type="http://schemas.openxmlformats.org/officeDocument/2006/relationships/image" Target="../media/image116.png"/><Relationship Id="rId16" Type="http://schemas.openxmlformats.org/officeDocument/2006/relationships/image" Target="../media/image117.png"/><Relationship Id="rId17" Type="http://schemas.openxmlformats.org/officeDocument/2006/relationships/image" Target="../media/image118.png"/><Relationship Id="rId18" Type="http://schemas.openxmlformats.org/officeDocument/2006/relationships/image" Target="../media/image119.png"/><Relationship Id="rId19" Type="http://schemas.openxmlformats.org/officeDocument/2006/relationships/slideLayout" Target="../slideLayouts/slideLayout1.xml"/><Relationship Id="rId20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20.png"/><Relationship Id="rId2" Type="http://schemas.openxmlformats.org/officeDocument/2006/relationships/image" Target="../media/image121.png"/><Relationship Id="rId3" Type="http://schemas.openxmlformats.org/officeDocument/2006/relationships/image" Target="../media/image122.png"/><Relationship Id="rId4" Type="http://schemas.openxmlformats.org/officeDocument/2006/relationships/image" Target="../media/image123.png"/><Relationship Id="rId5" Type="http://schemas.openxmlformats.org/officeDocument/2006/relationships/image" Target="../media/image124.png"/><Relationship Id="rId6" Type="http://schemas.openxmlformats.org/officeDocument/2006/relationships/image" Target="../media/image125.png"/><Relationship Id="rId7" Type="http://schemas.openxmlformats.org/officeDocument/2006/relationships/image" Target="../media/image126.png"/><Relationship Id="rId8" Type="http://schemas.openxmlformats.org/officeDocument/2006/relationships/image" Target="../media/image127.png"/><Relationship Id="rId9" Type="http://schemas.openxmlformats.org/officeDocument/2006/relationships/image" Target="../media/image128.png"/><Relationship Id="rId10" Type="http://schemas.openxmlformats.org/officeDocument/2006/relationships/image" Target="../media/image129.png"/><Relationship Id="rId11" Type="http://schemas.openxmlformats.org/officeDocument/2006/relationships/image" Target="../media/image130.png"/><Relationship Id="rId12" Type="http://schemas.openxmlformats.org/officeDocument/2006/relationships/image" Target="../media/image131.png"/><Relationship Id="rId13" Type="http://schemas.openxmlformats.org/officeDocument/2006/relationships/image" Target="../media/image132.png"/><Relationship Id="rId14" Type="http://schemas.openxmlformats.org/officeDocument/2006/relationships/image" Target="../media/image133.png"/><Relationship Id="rId15" Type="http://schemas.openxmlformats.org/officeDocument/2006/relationships/image" Target="../media/image134.png"/><Relationship Id="rId16" Type="http://schemas.openxmlformats.org/officeDocument/2006/relationships/image" Target="../media/image135.png"/><Relationship Id="rId17" Type="http://schemas.openxmlformats.org/officeDocument/2006/relationships/image" Target="../media/image136.png"/><Relationship Id="rId18" Type="http://schemas.openxmlformats.org/officeDocument/2006/relationships/image" Target="../media/image137.png"/><Relationship Id="rId19" Type="http://schemas.openxmlformats.org/officeDocument/2006/relationships/slideLayout" Target="../slideLayouts/slideLayout1.xml"/><Relationship Id="rId20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a100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AutoShape 2"/>
          <p:cNvSpPr/>
          <p:nvPr/>
        </p:nvSpPr>
        <p:spPr>
          <a:xfrm>
            <a:off x="16394760" y="0"/>
            <a:ext cx="1892160" cy="1028592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48" name="Group 3"/>
          <p:cNvGrpSpPr/>
          <p:nvPr/>
        </p:nvGrpSpPr>
        <p:grpSpPr>
          <a:xfrm>
            <a:off x="6545880" y="406080"/>
            <a:ext cx="10041480" cy="9473400"/>
            <a:chOff x="6545880" y="406080"/>
            <a:chExt cx="10041480" cy="9473400"/>
          </a:xfrm>
        </p:grpSpPr>
        <p:pic>
          <p:nvPicPr>
            <p:cNvPr id="49" name="Picture 4" descr=""/>
            <p:cNvPicPr/>
            <p:nvPr/>
          </p:nvPicPr>
          <p:blipFill>
            <a:blip r:embed="rId1">
              <a:alphaModFix amt="80000"/>
            </a:blip>
            <a:stretch/>
          </p:blipFill>
          <p:spPr>
            <a:xfrm>
              <a:off x="11738160" y="406080"/>
              <a:ext cx="2252880" cy="20948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50" name="Picture 5" descr=""/>
            <p:cNvPicPr/>
            <p:nvPr/>
          </p:nvPicPr>
          <p:blipFill>
            <a:blip r:embed="rId2">
              <a:alphaModFix amt="80000"/>
            </a:blip>
            <a:stretch/>
          </p:blipFill>
          <p:spPr>
            <a:xfrm>
              <a:off x="11738160" y="2865600"/>
              <a:ext cx="2252880" cy="20948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51" name="Picture 6" descr=""/>
            <p:cNvPicPr/>
            <p:nvPr/>
          </p:nvPicPr>
          <p:blipFill>
            <a:blip r:embed="rId3">
              <a:alphaModFix amt="80000"/>
            </a:blip>
            <a:stretch/>
          </p:blipFill>
          <p:spPr>
            <a:xfrm>
              <a:off x="11738160" y="5325120"/>
              <a:ext cx="2252880" cy="20948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52" name="Picture 7" descr=""/>
            <p:cNvPicPr/>
            <p:nvPr/>
          </p:nvPicPr>
          <p:blipFill>
            <a:blip r:embed="rId4">
              <a:alphaModFix amt="80000"/>
            </a:blip>
            <a:stretch/>
          </p:blipFill>
          <p:spPr>
            <a:xfrm>
              <a:off x="11738160" y="7784640"/>
              <a:ext cx="2252880" cy="20948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53" name="Picture 8" descr=""/>
            <p:cNvPicPr/>
            <p:nvPr/>
          </p:nvPicPr>
          <p:blipFill>
            <a:blip r:embed="rId5">
              <a:alphaModFix amt="80000"/>
            </a:blip>
            <a:stretch/>
          </p:blipFill>
          <p:spPr>
            <a:xfrm>
              <a:off x="9141840" y="406080"/>
              <a:ext cx="2252880" cy="20948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54" name="Picture 9" descr=""/>
            <p:cNvPicPr/>
            <p:nvPr/>
          </p:nvPicPr>
          <p:blipFill>
            <a:blip r:embed="rId6">
              <a:alphaModFix amt="80000"/>
            </a:blip>
            <a:stretch/>
          </p:blipFill>
          <p:spPr>
            <a:xfrm>
              <a:off x="9141840" y="2865600"/>
              <a:ext cx="2252880" cy="20948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55" name="Picture 10" descr=""/>
            <p:cNvPicPr/>
            <p:nvPr/>
          </p:nvPicPr>
          <p:blipFill>
            <a:blip r:embed="rId7">
              <a:alphaModFix amt="80000"/>
            </a:blip>
            <a:stretch/>
          </p:blipFill>
          <p:spPr>
            <a:xfrm>
              <a:off x="9141840" y="5325120"/>
              <a:ext cx="2252880" cy="20948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56" name="Picture 11" descr=""/>
            <p:cNvPicPr/>
            <p:nvPr/>
          </p:nvPicPr>
          <p:blipFill>
            <a:blip r:embed="rId8">
              <a:alphaModFix amt="80000"/>
            </a:blip>
            <a:stretch/>
          </p:blipFill>
          <p:spPr>
            <a:xfrm>
              <a:off x="9141840" y="7784640"/>
              <a:ext cx="2252880" cy="20948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57" name="Picture 12" descr=""/>
            <p:cNvPicPr/>
            <p:nvPr/>
          </p:nvPicPr>
          <p:blipFill>
            <a:blip r:embed="rId9">
              <a:alphaModFix amt="80000"/>
            </a:blip>
            <a:stretch/>
          </p:blipFill>
          <p:spPr>
            <a:xfrm>
              <a:off x="6545880" y="406080"/>
              <a:ext cx="2252880" cy="20948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58" name="Picture 13" descr=""/>
            <p:cNvPicPr/>
            <p:nvPr/>
          </p:nvPicPr>
          <p:blipFill>
            <a:blip r:embed="rId10">
              <a:alphaModFix amt="80000"/>
            </a:blip>
            <a:stretch/>
          </p:blipFill>
          <p:spPr>
            <a:xfrm>
              <a:off x="6545880" y="2865600"/>
              <a:ext cx="2252880" cy="20948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59" name="Picture 14" descr=""/>
            <p:cNvPicPr/>
            <p:nvPr/>
          </p:nvPicPr>
          <p:blipFill>
            <a:blip r:embed="rId11">
              <a:alphaModFix amt="80000"/>
            </a:blip>
            <a:stretch/>
          </p:blipFill>
          <p:spPr>
            <a:xfrm>
              <a:off x="6545880" y="5325120"/>
              <a:ext cx="2252880" cy="20948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60" name="Picture 15" descr=""/>
            <p:cNvPicPr/>
            <p:nvPr/>
          </p:nvPicPr>
          <p:blipFill>
            <a:blip r:embed="rId12">
              <a:alphaModFix amt="80000"/>
            </a:blip>
            <a:stretch/>
          </p:blipFill>
          <p:spPr>
            <a:xfrm>
              <a:off x="6545880" y="7784640"/>
              <a:ext cx="2252880" cy="20948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61" name="Picture 16" descr=""/>
            <p:cNvPicPr/>
            <p:nvPr/>
          </p:nvPicPr>
          <p:blipFill>
            <a:blip r:embed="rId13">
              <a:alphaModFix amt="80000"/>
            </a:blip>
            <a:stretch/>
          </p:blipFill>
          <p:spPr>
            <a:xfrm>
              <a:off x="14334480" y="406080"/>
              <a:ext cx="2252880" cy="20948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62" name="Picture 17" descr=""/>
            <p:cNvPicPr/>
            <p:nvPr/>
          </p:nvPicPr>
          <p:blipFill>
            <a:blip r:embed="rId14">
              <a:alphaModFix amt="80000"/>
            </a:blip>
            <a:stretch/>
          </p:blipFill>
          <p:spPr>
            <a:xfrm>
              <a:off x="14334480" y="2865600"/>
              <a:ext cx="2252880" cy="20948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63" name="Picture 18" descr=""/>
            <p:cNvPicPr/>
            <p:nvPr/>
          </p:nvPicPr>
          <p:blipFill>
            <a:blip r:embed="rId15">
              <a:alphaModFix amt="80000"/>
            </a:blip>
            <a:stretch/>
          </p:blipFill>
          <p:spPr>
            <a:xfrm>
              <a:off x="14334480" y="5325120"/>
              <a:ext cx="2252880" cy="20948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64" name="Picture 19" descr=""/>
            <p:cNvPicPr/>
            <p:nvPr/>
          </p:nvPicPr>
          <p:blipFill>
            <a:blip r:embed="rId16">
              <a:alphaModFix amt="80000"/>
            </a:blip>
            <a:stretch/>
          </p:blipFill>
          <p:spPr>
            <a:xfrm>
              <a:off x="14334480" y="7784640"/>
              <a:ext cx="2252880" cy="209484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65" name="Group 20"/>
          <p:cNvGrpSpPr/>
          <p:nvPr/>
        </p:nvGrpSpPr>
        <p:grpSpPr>
          <a:xfrm>
            <a:off x="1104120" y="824400"/>
            <a:ext cx="8750520" cy="8317080"/>
            <a:chOff x="1104120" y="824400"/>
            <a:chExt cx="8750520" cy="8317080"/>
          </a:xfrm>
        </p:grpSpPr>
        <p:grpSp>
          <p:nvGrpSpPr>
            <p:cNvPr id="66" name="Group 21"/>
            <p:cNvGrpSpPr/>
            <p:nvPr/>
          </p:nvGrpSpPr>
          <p:grpSpPr>
            <a:xfrm>
              <a:off x="2553840" y="1840680"/>
              <a:ext cx="7300800" cy="7300800"/>
              <a:chOff x="2553840" y="1840680"/>
              <a:chExt cx="7300800" cy="7300800"/>
            </a:xfrm>
          </p:grpSpPr>
          <p:sp>
            <p:nvSpPr>
              <p:cNvPr id="67" name="Freeform 22"/>
              <p:cNvSpPr/>
              <p:nvPr/>
            </p:nvSpPr>
            <p:spPr>
              <a:xfrm>
                <a:off x="2553840" y="1840680"/>
                <a:ext cx="7300800" cy="7300800"/>
              </a:xfrm>
              <a:custGeom>
                <a:avLst/>
                <a:gdLst/>
                <a:ah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pic>
          <p:nvPicPr>
            <p:cNvPr id="68" name="Picture 23" descr=""/>
            <p:cNvPicPr/>
            <p:nvPr/>
          </p:nvPicPr>
          <p:blipFill>
            <a:blip r:embed="rId17"/>
            <a:srcRect l="0" t="0" r="0" b="315"/>
            <a:stretch/>
          </p:blipFill>
          <p:spPr>
            <a:xfrm rot="16484400">
              <a:off x="1400760" y="1106280"/>
              <a:ext cx="7300800" cy="731628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69" name="TextBox 24"/>
          <p:cNvSpPr/>
          <p:nvPr/>
        </p:nvSpPr>
        <p:spPr>
          <a:xfrm>
            <a:off x="2312280" y="3305520"/>
            <a:ext cx="5482080" cy="2808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11058"/>
              </a:lnSpc>
              <a:buNone/>
            </a:pPr>
            <a:r>
              <a:rPr b="0" lang="en-US" sz="6600" spc="-106" strike="noStrike">
                <a:solidFill>
                  <a:srgbClr val="ffffff"/>
                </a:solidFill>
                <a:latin typeface="Graphik Regular"/>
                <a:ea typeface="DejaVu Sans"/>
              </a:rPr>
              <a:t>Data Analytics </a:t>
            </a:r>
            <a:endParaRPr b="0" lang="en-US" sz="6600" spc="-1" strike="noStrike">
              <a:latin typeface="Arial"/>
            </a:endParaRPr>
          </a:p>
        </p:txBody>
      </p:sp>
      <p:sp>
        <p:nvSpPr>
          <p:cNvPr id="70" name="TextBox 20"/>
          <p:cNvSpPr/>
          <p:nvPr/>
        </p:nvSpPr>
        <p:spPr>
          <a:xfrm>
            <a:off x="2312280" y="3305520"/>
            <a:ext cx="5482080" cy="140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11058"/>
              </a:lnSpc>
              <a:buNone/>
            </a:pPr>
            <a:r>
              <a:rPr b="0" lang="en-US" sz="6600" spc="-106" strike="noStrike">
                <a:solidFill>
                  <a:srgbClr val="ffffff"/>
                </a:solidFill>
                <a:latin typeface="Graphik Regular"/>
                <a:ea typeface="DejaVu Sans"/>
              </a:rPr>
              <a:t>Presentation</a:t>
            </a:r>
            <a:endParaRPr b="0" lang="en-US" sz="6600" spc="-1" strike="noStrike">
              <a:latin typeface="Arial"/>
            </a:endParaRPr>
          </a:p>
        </p:txBody>
      </p:sp>
      <p:sp>
        <p:nvSpPr>
          <p:cNvPr id="71" name="TextBox 22"/>
          <p:cNvSpPr/>
          <p:nvPr/>
        </p:nvSpPr>
        <p:spPr>
          <a:xfrm>
            <a:off x="2312280" y="3305520"/>
            <a:ext cx="5482080" cy="140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11058"/>
              </a:lnSpc>
              <a:buNone/>
            </a:pPr>
            <a:r>
              <a:rPr b="0" lang="en-US" sz="6600" spc="-106" strike="noStrike">
                <a:solidFill>
                  <a:srgbClr val="ffffff"/>
                </a:solidFill>
                <a:latin typeface="Graphik Regular"/>
                <a:ea typeface="DejaVu Sans"/>
              </a:rPr>
              <a:t>Presentation</a:t>
            </a:r>
            <a:endParaRPr b="0" lang="en-US" sz="6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Picture 72" descr=""/>
          <p:cNvPicPr/>
          <p:nvPr/>
        </p:nvPicPr>
        <p:blipFill>
          <a:blip r:embed="rId1"/>
          <a:stretch/>
        </p:blipFill>
        <p:spPr>
          <a:xfrm rot="5400000">
            <a:off x="10144440" y="5003640"/>
            <a:ext cx="941400" cy="278640"/>
          </a:xfrm>
          <a:prstGeom prst="rect">
            <a:avLst/>
          </a:prstGeom>
          <a:ln w="0">
            <a:noFill/>
          </a:ln>
        </p:spPr>
      </p:pic>
      <p:pic>
        <p:nvPicPr>
          <p:cNvPr id="287" name="Picture 73" descr=""/>
          <p:cNvPicPr/>
          <p:nvPr/>
        </p:nvPicPr>
        <p:blipFill>
          <a:blip r:embed="rId2"/>
          <a:stretch/>
        </p:blipFill>
        <p:spPr>
          <a:xfrm rot="5400000">
            <a:off x="10144440" y="2226960"/>
            <a:ext cx="941400" cy="278640"/>
          </a:xfrm>
          <a:prstGeom prst="rect">
            <a:avLst/>
          </a:prstGeom>
          <a:ln w="0">
            <a:noFill/>
          </a:ln>
        </p:spPr>
      </p:pic>
      <p:pic>
        <p:nvPicPr>
          <p:cNvPr id="288" name="Picture 74" descr=""/>
          <p:cNvPicPr/>
          <p:nvPr/>
        </p:nvPicPr>
        <p:blipFill>
          <a:blip r:embed="rId3"/>
          <a:stretch/>
        </p:blipFill>
        <p:spPr>
          <a:xfrm rot="5400000">
            <a:off x="10144440" y="7779960"/>
            <a:ext cx="941400" cy="278640"/>
          </a:xfrm>
          <a:prstGeom prst="rect">
            <a:avLst/>
          </a:prstGeom>
          <a:ln w="0">
            <a:noFill/>
          </a:ln>
        </p:spPr>
      </p:pic>
      <p:pic>
        <p:nvPicPr>
          <p:cNvPr id="289" name="Picture 75" descr=""/>
          <p:cNvPicPr/>
          <p:nvPr/>
        </p:nvPicPr>
        <p:blipFill>
          <a:blip r:embed="rId4"/>
          <a:srcRect l="4069" t="1617" r="4069" b="1617"/>
          <a:stretch/>
        </p:blipFill>
        <p:spPr>
          <a:xfrm>
            <a:off x="5438160" y="1161720"/>
            <a:ext cx="5035680" cy="7962480"/>
          </a:xfrm>
          <a:prstGeom prst="rect">
            <a:avLst/>
          </a:prstGeom>
          <a:ln w="0">
            <a:noFill/>
          </a:ln>
        </p:spPr>
      </p:pic>
      <p:sp>
        <p:nvSpPr>
          <p:cNvPr id="290" name="TextBox 12"/>
          <p:cNvSpPr/>
          <p:nvPr/>
        </p:nvSpPr>
        <p:spPr>
          <a:xfrm>
            <a:off x="457200" y="4539600"/>
            <a:ext cx="4702320" cy="24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9601"/>
              </a:lnSpc>
              <a:buNone/>
            </a:pPr>
            <a:r>
              <a:rPr b="0" lang="en-US" sz="8000" spc="-80" strike="noStrike">
                <a:solidFill>
                  <a:srgbClr val="000000"/>
                </a:solidFill>
                <a:latin typeface="Graphik Regular"/>
                <a:ea typeface="DejaVu Sans"/>
              </a:rPr>
              <a:t>Summary</a:t>
            </a:r>
            <a:endParaRPr b="0" lang="en-US" sz="8000" spc="-1" strike="noStrike">
              <a:latin typeface="Arial"/>
            </a:endParaRPr>
          </a:p>
        </p:txBody>
      </p:sp>
      <p:grpSp>
        <p:nvGrpSpPr>
          <p:cNvPr id="291" name="Group 38"/>
          <p:cNvGrpSpPr/>
          <p:nvPr/>
        </p:nvGrpSpPr>
        <p:grpSpPr>
          <a:xfrm>
            <a:off x="326880" y="9481320"/>
            <a:ext cx="9710640" cy="2016000"/>
            <a:chOff x="326880" y="9481320"/>
            <a:chExt cx="9710640" cy="2016000"/>
          </a:xfrm>
        </p:grpSpPr>
        <p:pic>
          <p:nvPicPr>
            <p:cNvPr id="292" name="Picture 76" descr=""/>
            <p:cNvPicPr/>
            <p:nvPr/>
          </p:nvPicPr>
          <p:blipFill>
            <a:blip r:embed="rId5">
              <a:alphaModFix amt="80000"/>
            </a:blip>
            <a:stretch/>
          </p:blipFill>
          <p:spPr>
            <a:xfrm>
              <a:off x="7869600" y="9481320"/>
              <a:ext cx="2167920" cy="20160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93" name="Picture 77" descr=""/>
            <p:cNvPicPr/>
            <p:nvPr/>
          </p:nvPicPr>
          <p:blipFill>
            <a:blip r:embed="rId6">
              <a:alphaModFix amt="80000"/>
            </a:blip>
            <a:stretch/>
          </p:blipFill>
          <p:spPr>
            <a:xfrm>
              <a:off x="5355360" y="9481320"/>
              <a:ext cx="2167920" cy="20160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94" name="Picture 78" descr=""/>
            <p:cNvPicPr/>
            <p:nvPr/>
          </p:nvPicPr>
          <p:blipFill>
            <a:blip r:embed="rId7">
              <a:alphaModFix amt="80000"/>
            </a:blip>
            <a:stretch/>
          </p:blipFill>
          <p:spPr>
            <a:xfrm>
              <a:off x="2841120" y="9481320"/>
              <a:ext cx="2167920" cy="20160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95" name="Picture 79" descr=""/>
            <p:cNvPicPr/>
            <p:nvPr/>
          </p:nvPicPr>
          <p:blipFill>
            <a:blip r:embed="rId8">
              <a:alphaModFix amt="80000"/>
            </a:blip>
            <a:stretch/>
          </p:blipFill>
          <p:spPr>
            <a:xfrm>
              <a:off x="326880" y="9481320"/>
              <a:ext cx="2167920" cy="201600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296" name="Group 39"/>
          <p:cNvGrpSpPr/>
          <p:nvPr/>
        </p:nvGrpSpPr>
        <p:grpSpPr>
          <a:xfrm>
            <a:off x="326880" y="-1179720"/>
            <a:ext cx="9710640" cy="2016000"/>
            <a:chOff x="326880" y="-1179720"/>
            <a:chExt cx="9710640" cy="2016000"/>
          </a:xfrm>
        </p:grpSpPr>
        <p:pic>
          <p:nvPicPr>
            <p:cNvPr id="297" name="Picture 80" descr=""/>
            <p:cNvPicPr/>
            <p:nvPr/>
          </p:nvPicPr>
          <p:blipFill>
            <a:blip r:embed="rId9">
              <a:alphaModFix amt="80000"/>
            </a:blip>
            <a:stretch/>
          </p:blipFill>
          <p:spPr>
            <a:xfrm>
              <a:off x="7869600" y="-1179720"/>
              <a:ext cx="2167920" cy="20160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98" name="Picture 81" descr=""/>
            <p:cNvPicPr/>
            <p:nvPr/>
          </p:nvPicPr>
          <p:blipFill>
            <a:blip r:embed="rId10">
              <a:alphaModFix amt="80000"/>
            </a:blip>
            <a:stretch/>
          </p:blipFill>
          <p:spPr>
            <a:xfrm>
              <a:off x="5355360" y="-1179720"/>
              <a:ext cx="2167920" cy="20160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99" name="Picture 82" descr=""/>
            <p:cNvPicPr/>
            <p:nvPr/>
          </p:nvPicPr>
          <p:blipFill>
            <a:blip r:embed="rId11">
              <a:alphaModFix amt="80000"/>
            </a:blip>
            <a:stretch/>
          </p:blipFill>
          <p:spPr>
            <a:xfrm>
              <a:off x="2841120" y="-1179720"/>
              <a:ext cx="2167920" cy="20160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300" name="Picture 83" descr=""/>
            <p:cNvPicPr/>
            <p:nvPr/>
          </p:nvPicPr>
          <p:blipFill>
            <a:blip r:embed="rId12">
              <a:alphaModFix amt="80000"/>
            </a:blip>
            <a:stretch/>
          </p:blipFill>
          <p:spPr>
            <a:xfrm>
              <a:off x="326880" y="-1179720"/>
              <a:ext cx="2167920" cy="201600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301" name="Group 40"/>
          <p:cNvGrpSpPr/>
          <p:nvPr/>
        </p:nvGrpSpPr>
        <p:grpSpPr>
          <a:xfrm>
            <a:off x="11581920" y="1580400"/>
            <a:ext cx="5676480" cy="866520"/>
            <a:chOff x="11581920" y="1580400"/>
            <a:chExt cx="5676480" cy="866520"/>
          </a:xfrm>
        </p:grpSpPr>
        <p:sp>
          <p:nvSpPr>
            <p:cNvPr id="302" name="TextBox 13"/>
            <p:cNvSpPr/>
            <p:nvPr/>
          </p:nvSpPr>
          <p:spPr>
            <a:xfrm>
              <a:off x="11581920" y="2135160"/>
              <a:ext cx="5676480" cy="3117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3" name="TextBox 14"/>
            <p:cNvSpPr/>
            <p:nvPr/>
          </p:nvSpPr>
          <p:spPr>
            <a:xfrm>
              <a:off x="11581920" y="1580400"/>
              <a:ext cx="5676480" cy="3376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304" name="Group 41"/>
          <p:cNvGrpSpPr/>
          <p:nvPr/>
        </p:nvGrpSpPr>
        <p:grpSpPr>
          <a:xfrm>
            <a:off x="11581920" y="6964920"/>
            <a:ext cx="5676480" cy="866520"/>
            <a:chOff x="11581920" y="6964920"/>
            <a:chExt cx="5676480" cy="866520"/>
          </a:xfrm>
        </p:grpSpPr>
        <p:sp>
          <p:nvSpPr>
            <p:cNvPr id="305" name="TextBox 15"/>
            <p:cNvSpPr/>
            <p:nvPr/>
          </p:nvSpPr>
          <p:spPr>
            <a:xfrm>
              <a:off x="11581920" y="7519680"/>
              <a:ext cx="5676480" cy="3117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6" name="TextBox 16"/>
            <p:cNvSpPr/>
            <p:nvPr/>
          </p:nvSpPr>
          <p:spPr>
            <a:xfrm>
              <a:off x="11581920" y="6964920"/>
              <a:ext cx="5676480" cy="3376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a100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TextBox 2"/>
          <p:cNvSpPr/>
          <p:nvPr/>
        </p:nvSpPr>
        <p:spPr>
          <a:xfrm>
            <a:off x="5421960" y="5552280"/>
            <a:ext cx="5384520" cy="461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3640"/>
              </a:lnSpc>
              <a:buNone/>
            </a:pPr>
            <a:r>
              <a:rPr b="0" lang="en-US" sz="2600" spc="-26" strike="noStrike">
                <a:solidFill>
                  <a:srgbClr val="ffffff"/>
                </a:solidFill>
                <a:latin typeface="Graphik Regular"/>
                <a:ea typeface="DejaVu Sans"/>
              </a:rPr>
              <a:t>ANY QUESTIONS?</a:t>
            </a:r>
            <a:endParaRPr b="0" lang="en-US" sz="2600" spc="-1" strike="noStrike">
              <a:latin typeface="Arial"/>
            </a:endParaRPr>
          </a:p>
        </p:txBody>
      </p:sp>
      <p:grpSp>
        <p:nvGrpSpPr>
          <p:cNvPr id="308" name="Group 3"/>
          <p:cNvGrpSpPr/>
          <p:nvPr/>
        </p:nvGrpSpPr>
        <p:grpSpPr>
          <a:xfrm>
            <a:off x="728280" y="3599280"/>
            <a:ext cx="3546000" cy="3370320"/>
            <a:chOff x="728280" y="3599280"/>
            <a:chExt cx="3546000" cy="3370320"/>
          </a:xfrm>
        </p:grpSpPr>
        <p:grpSp>
          <p:nvGrpSpPr>
            <p:cNvPr id="309" name="Group 4"/>
            <p:cNvGrpSpPr/>
            <p:nvPr/>
          </p:nvGrpSpPr>
          <p:grpSpPr>
            <a:xfrm>
              <a:off x="1315800" y="4011120"/>
              <a:ext cx="2958480" cy="2958480"/>
              <a:chOff x="1315800" y="4011120"/>
              <a:chExt cx="2958480" cy="2958480"/>
            </a:xfrm>
          </p:grpSpPr>
          <p:sp>
            <p:nvSpPr>
              <p:cNvPr id="310" name="Freeform 5"/>
              <p:cNvSpPr/>
              <p:nvPr/>
            </p:nvSpPr>
            <p:spPr>
              <a:xfrm>
                <a:off x="1315800" y="4011120"/>
                <a:ext cx="2958480" cy="2958480"/>
              </a:xfrm>
              <a:custGeom>
                <a:avLst/>
                <a:gdLst/>
                <a:ah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pic>
          <p:nvPicPr>
            <p:cNvPr id="311" name="Picture 6" descr=""/>
            <p:cNvPicPr/>
            <p:nvPr/>
          </p:nvPicPr>
          <p:blipFill>
            <a:blip r:embed="rId1"/>
            <a:srcRect l="0" t="0" r="0" b="315"/>
            <a:stretch/>
          </p:blipFill>
          <p:spPr>
            <a:xfrm rot="16484400">
              <a:off x="848160" y="3713400"/>
              <a:ext cx="2958480" cy="296460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312" name="TextBox 7"/>
          <p:cNvSpPr/>
          <p:nvPr/>
        </p:nvSpPr>
        <p:spPr>
          <a:xfrm>
            <a:off x="4669200" y="4178520"/>
            <a:ext cx="5728680" cy="1218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r">
              <a:lnSpc>
                <a:spcPts val="9601"/>
              </a:lnSpc>
              <a:buNone/>
            </a:pPr>
            <a:r>
              <a:rPr b="0" lang="en-US" sz="8000" spc="-80" strike="noStrike">
                <a:solidFill>
                  <a:srgbClr val="ffffff"/>
                </a:solidFill>
                <a:latin typeface="Graphik Regular"/>
                <a:ea typeface="DejaVu Sans"/>
              </a:rPr>
              <a:t>Thank you!</a:t>
            </a:r>
            <a:endParaRPr b="0" lang="en-US" sz="8000" spc="-1" strike="noStrike">
              <a:latin typeface="Arial"/>
            </a:endParaRPr>
          </a:p>
        </p:txBody>
      </p:sp>
      <p:grpSp>
        <p:nvGrpSpPr>
          <p:cNvPr id="313" name="Group 8"/>
          <p:cNvGrpSpPr/>
          <p:nvPr/>
        </p:nvGrpSpPr>
        <p:grpSpPr>
          <a:xfrm>
            <a:off x="516960" y="-1140480"/>
            <a:ext cx="17253000" cy="2016000"/>
            <a:chOff x="516960" y="-1140480"/>
            <a:chExt cx="17253000" cy="2016000"/>
          </a:xfrm>
        </p:grpSpPr>
        <p:pic>
          <p:nvPicPr>
            <p:cNvPr id="314" name="Picture 9" descr=""/>
            <p:cNvPicPr/>
            <p:nvPr/>
          </p:nvPicPr>
          <p:blipFill>
            <a:blip r:embed="rId2">
              <a:alphaModFix amt="80000"/>
            </a:blip>
            <a:stretch/>
          </p:blipFill>
          <p:spPr>
            <a:xfrm>
              <a:off x="13087800" y="-1140480"/>
              <a:ext cx="2167920" cy="20160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315" name="Picture 10" descr=""/>
            <p:cNvPicPr/>
            <p:nvPr/>
          </p:nvPicPr>
          <p:blipFill>
            <a:blip r:embed="rId3">
              <a:alphaModFix amt="80000"/>
            </a:blip>
            <a:stretch/>
          </p:blipFill>
          <p:spPr>
            <a:xfrm>
              <a:off x="10573560" y="-1140480"/>
              <a:ext cx="2167920" cy="20160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316" name="Picture 11" descr=""/>
            <p:cNvPicPr/>
            <p:nvPr/>
          </p:nvPicPr>
          <p:blipFill>
            <a:blip r:embed="rId4">
              <a:alphaModFix amt="80000"/>
            </a:blip>
            <a:stretch/>
          </p:blipFill>
          <p:spPr>
            <a:xfrm>
              <a:off x="8059680" y="-1140480"/>
              <a:ext cx="2167920" cy="20160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317" name="Picture 12" descr=""/>
            <p:cNvPicPr/>
            <p:nvPr/>
          </p:nvPicPr>
          <p:blipFill>
            <a:blip r:embed="rId5">
              <a:alphaModFix amt="80000"/>
            </a:blip>
            <a:stretch/>
          </p:blipFill>
          <p:spPr>
            <a:xfrm>
              <a:off x="15602040" y="-1140480"/>
              <a:ext cx="2167920" cy="20160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318" name="Picture 13" descr=""/>
            <p:cNvPicPr/>
            <p:nvPr/>
          </p:nvPicPr>
          <p:blipFill>
            <a:blip r:embed="rId6">
              <a:alphaModFix amt="80000"/>
            </a:blip>
            <a:stretch/>
          </p:blipFill>
          <p:spPr>
            <a:xfrm>
              <a:off x="5545440" y="-1140480"/>
              <a:ext cx="2167920" cy="20160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319" name="Picture 14" descr=""/>
            <p:cNvPicPr/>
            <p:nvPr/>
          </p:nvPicPr>
          <p:blipFill>
            <a:blip r:embed="rId7">
              <a:alphaModFix amt="80000"/>
            </a:blip>
            <a:stretch/>
          </p:blipFill>
          <p:spPr>
            <a:xfrm>
              <a:off x="3031200" y="-1140480"/>
              <a:ext cx="2167920" cy="20160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320" name="Picture 15" descr=""/>
            <p:cNvPicPr/>
            <p:nvPr/>
          </p:nvPicPr>
          <p:blipFill>
            <a:blip r:embed="rId8">
              <a:alphaModFix amt="80000"/>
            </a:blip>
            <a:stretch/>
          </p:blipFill>
          <p:spPr>
            <a:xfrm>
              <a:off x="516960" y="-1140480"/>
              <a:ext cx="2167920" cy="201600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321" name="Group 16"/>
          <p:cNvGrpSpPr/>
          <p:nvPr/>
        </p:nvGrpSpPr>
        <p:grpSpPr>
          <a:xfrm>
            <a:off x="516960" y="9394200"/>
            <a:ext cx="17253000" cy="2016000"/>
            <a:chOff x="516960" y="9394200"/>
            <a:chExt cx="17253000" cy="2016000"/>
          </a:xfrm>
        </p:grpSpPr>
        <p:pic>
          <p:nvPicPr>
            <p:cNvPr id="322" name="Picture 17" descr=""/>
            <p:cNvPicPr/>
            <p:nvPr/>
          </p:nvPicPr>
          <p:blipFill>
            <a:blip r:embed="rId9">
              <a:alphaModFix amt="80000"/>
            </a:blip>
            <a:stretch/>
          </p:blipFill>
          <p:spPr>
            <a:xfrm>
              <a:off x="13087800" y="9394200"/>
              <a:ext cx="2167920" cy="20160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323" name="Picture 18" descr=""/>
            <p:cNvPicPr/>
            <p:nvPr/>
          </p:nvPicPr>
          <p:blipFill>
            <a:blip r:embed="rId10">
              <a:alphaModFix amt="80000"/>
            </a:blip>
            <a:stretch/>
          </p:blipFill>
          <p:spPr>
            <a:xfrm>
              <a:off x="10573560" y="9394200"/>
              <a:ext cx="2167920" cy="20160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324" name="Picture 19" descr=""/>
            <p:cNvPicPr/>
            <p:nvPr/>
          </p:nvPicPr>
          <p:blipFill>
            <a:blip r:embed="rId11">
              <a:alphaModFix amt="80000"/>
            </a:blip>
            <a:stretch/>
          </p:blipFill>
          <p:spPr>
            <a:xfrm>
              <a:off x="8059680" y="9394200"/>
              <a:ext cx="2167920" cy="20160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325" name="Picture 20" descr=""/>
            <p:cNvPicPr/>
            <p:nvPr/>
          </p:nvPicPr>
          <p:blipFill>
            <a:blip r:embed="rId12">
              <a:alphaModFix amt="80000"/>
            </a:blip>
            <a:stretch/>
          </p:blipFill>
          <p:spPr>
            <a:xfrm>
              <a:off x="15602040" y="9394200"/>
              <a:ext cx="2167920" cy="20160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326" name="Picture 21" descr=""/>
            <p:cNvPicPr/>
            <p:nvPr/>
          </p:nvPicPr>
          <p:blipFill>
            <a:blip r:embed="rId13">
              <a:alphaModFix amt="80000"/>
            </a:blip>
            <a:stretch/>
          </p:blipFill>
          <p:spPr>
            <a:xfrm>
              <a:off x="5545440" y="9394200"/>
              <a:ext cx="2167920" cy="20160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327" name="Picture 22" descr=""/>
            <p:cNvPicPr/>
            <p:nvPr/>
          </p:nvPicPr>
          <p:blipFill>
            <a:blip r:embed="rId14">
              <a:alphaModFix amt="80000"/>
            </a:blip>
            <a:stretch/>
          </p:blipFill>
          <p:spPr>
            <a:xfrm>
              <a:off x="3031200" y="9394200"/>
              <a:ext cx="2167920" cy="20160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328" name="Picture 23" descr=""/>
            <p:cNvPicPr/>
            <p:nvPr/>
          </p:nvPicPr>
          <p:blipFill>
            <a:blip r:embed="rId15">
              <a:alphaModFix amt="80000"/>
            </a:blip>
            <a:stretch/>
          </p:blipFill>
          <p:spPr>
            <a:xfrm>
              <a:off x="516960" y="9394200"/>
              <a:ext cx="2167920" cy="2016000"/>
            </a:xfrm>
            <a:prstGeom prst="rect">
              <a:avLst/>
            </a:prstGeom>
            <a:ln w="0">
              <a:noFill/>
            </a:ln>
          </p:spPr>
        </p:pic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Group 2"/>
          <p:cNvGrpSpPr/>
          <p:nvPr/>
        </p:nvGrpSpPr>
        <p:grpSpPr>
          <a:xfrm>
            <a:off x="2921760" y="3285360"/>
            <a:ext cx="8672400" cy="3749400"/>
            <a:chOff x="2921760" y="3285360"/>
            <a:chExt cx="8672400" cy="3749400"/>
          </a:xfrm>
        </p:grpSpPr>
        <p:sp>
          <p:nvSpPr>
            <p:cNvPr id="73" name="TextBox 3"/>
            <p:cNvSpPr/>
            <p:nvPr/>
          </p:nvSpPr>
          <p:spPr>
            <a:xfrm>
              <a:off x="2921760" y="3285360"/>
              <a:ext cx="8672400" cy="1218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>
                <a:lnSpc>
                  <a:spcPts val="9601"/>
                </a:lnSpc>
                <a:buNone/>
              </a:pPr>
              <a:r>
                <a:rPr b="0" lang="en-US" sz="8000" spc="-80" strike="noStrike">
                  <a:solidFill>
                    <a:srgbClr val="000000"/>
                  </a:solidFill>
                  <a:latin typeface="Graphik Regular"/>
                  <a:ea typeface="DejaVu Sans"/>
                </a:rPr>
                <a:t>Today's agenda</a:t>
              </a:r>
              <a:endParaRPr b="0" lang="en-US" sz="8000" spc="-1" strike="noStrike">
                <a:latin typeface="Arial"/>
              </a:endParaRPr>
            </a:p>
          </p:txBody>
        </p:sp>
        <p:sp>
          <p:nvSpPr>
            <p:cNvPr id="74" name="TextBox 4"/>
            <p:cNvSpPr/>
            <p:nvPr/>
          </p:nvSpPr>
          <p:spPr>
            <a:xfrm>
              <a:off x="2921760" y="5009040"/>
              <a:ext cx="8672400" cy="20257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>
                <a:lnSpc>
                  <a:spcPts val="2659"/>
                </a:lnSpc>
                <a:buNone/>
              </a:pPr>
              <a:r>
                <a:rPr b="0" lang="en-US" sz="1900" spc="-21" strike="noStrike">
                  <a:solidFill>
                    <a:srgbClr val="000000"/>
                  </a:solidFill>
                  <a:latin typeface="Graphik Regular"/>
                  <a:ea typeface="DejaVu Sans"/>
                </a:rPr>
                <a:t>Project recap</a:t>
              </a:r>
              <a:endParaRPr b="0" lang="en-US" sz="1900" spc="-1" strike="noStrike">
                <a:latin typeface="Arial"/>
              </a:endParaRPr>
            </a:p>
            <a:p>
              <a:pPr>
                <a:lnSpc>
                  <a:spcPts val="2659"/>
                </a:lnSpc>
                <a:buNone/>
              </a:pPr>
              <a:r>
                <a:rPr b="0" lang="en-US" sz="1900" spc="-21" strike="noStrike">
                  <a:solidFill>
                    <a:srgbClr val="000000"/>
                  </a:solidFill>
                  <a:latin typeface="Graphik Regular"/>
                  <a:ea typeface="DejaVu Sans"/>
                </a:rPr>
                <a:t>Problem</a:t>
              </a:r>
              <a:endParaRPr b="0" lang="en-US" sz="1900" spc="-1" strike="noStrike">
                <a:latin typeface="Arial"/>
              </a:endParaRPr>
            </a:p>
            <a:p>
              <a:pPr>
                <a:lnSpc>
                  <a:spcPts val="2659"/>
                </a:lnSpc>
                <a:buNone/>
              </a:pPr>
              <a:r>
                <a:rPr b="0" lang="en-US" sz="1900" spc="-21" strike="noStrike">
                  <a:solidFill>
                    <a:srgbClr val="000000"/>
                  </a:solidFill>
                  <a:latin typeface="Graphik Regular"/>
                  <a:ea typeface="DejaVu Sans"/>
                </a:rPr>
                <a:t>The Analytics team</a:t>
              </a:r>
              <a:endParaRPr b="0" lang="en-US" sz="1900" spc="-1" strike="noStrike">
                <a:latin typeface="Arial"/>
              </a:endParaRPr>
            </a:p>
            <a:p>
              <a:pPr>
                <a:lnSpc>
                  <a:spcPts val="2659"/>
                </a:lnSpc>
                <a:buNone/>
              </a:pPr>
              <a:r>
                <a:rPr b="0" lang="en-US" sz="1900" spc="-21" strike="noStrike">
                  <a:solidFill>
                    <a:srgbClr val="000000"/>
                  </a:solidFill>
                  <a:latin typeface="Graphik Regular"/>
                  <a:ea typeface="DejaVu Sans"/>
                </a:rPr>
                <a:t>Process</a:t>
              </a:r>
              <a:endParaRPr b="0" lang="en-US" sz="1900" spc="-1" strike="noStrike">
                <a:latin typeface="Arial"/>
              </a:endParaRPr>
            </a:p>
            <a:p>
              <a:pPr>
                <a:lnSpc>
                  <a:spcPts val="2659"/>
                </a:lnSpc>
                <a:buNone/>
              </a:pPr>
              <a:r>
                <a:rPr b="0" lang="en-US" sz="1900" spc="-21" strike="noStrike">
                  <a:solidFill>
                    <a:srgbClr val="000000"/>
                  </a:solidFill>
                  <a:latin typeface="Graphik Regular"/>
                  <a:ea typeface="DejaVu Sans"/>
                </a:rPr>
                <a:t>Insights</a:t>
              </a:r>
              <a:endParaRPr b="0" lang="en-US" sz="1900" spc="-1" strike="noStrike">
                <a:latin typeface="Arial"/>
              </a:endParaRPr>
            </a:p>
            <a:p>
              <a:pPr>
                <a:lnSpc>
                  <a:spcPts val="2659"/>
                </a:lnSpc>
                <a:buNone/>
              </a:pPr>
              <a:r>
                <a:rPr b="0" lang="en-US" sz="1900" spc="-21" strike="noStrike">
                  <a:solidFill>
                    <a:srgbClr val="000000"/>
                  </a:solidFill>
                  <a:latin typeface="Graphik Regular"/>
                  <a:ea typeface="DejaVu Sans"/>
                </a:rPr>
                <a:t>Summary</a:t>
              </a:r>
              <a:endParaRPr b="0" lang="en-US" sz="1900" spc="-1" strike="noStrike">
                <a:latin typeface="Arial"/>
              </a:endParaRPr>
            </a:p>
          </p:txBody>
        </p:sp>
      </p:grpSp>
      <p:grpSp>
        <p:nvGrpSpPr>
          <p:cNvPr id="75" name="Group 5"/>
          <p:cNvGrpSpPr/>
          <p:nvPr/>
        </p:nvGrpSpPr>
        <p:grpSpPr>
          <a:xfrm>
            <a:off x="15307200" y="-1685160"/>
            <a:ext cx="3544560" cy="3369240"/>
            <a:chOff x="15307200" y="-1685160"/>
            <a:chExt cx="3544560" cy="3369240"/>
          </a:xfrm>
        </p:grpSpPr>
        <p:grpSp>
          <p:nvGrpSpPr>
            <p:cNvPr id="76" name="Group 6"/>
            <p:cNvGrpSpPr/>
            <p:nvPr/>
          </p:nvGrpSpPr>
          <p:grpSpPr>
            <a:xfrm>
              <a:off x="15790320" y="-1377360"/>
              <a:ext cx="3061440" cy="3061440"/>
              <a:chOff x="15790320" y="-1377360"/>
              <a:chExt cx="3061440" cy="3061440"/>
            </a:xfrm>
          </p:grpSpPr>
          <p:sp>
            <p:nvSpPr>
              <p:cNvPr id="77" name="Freeform 7"/>
              <p:cNvSpPr/>
              <p:nvPr/>
            </p:nvSpPr>
            <p:spPr>
              <a:xfrm>
                <a:off x="15790320" y="-1377360"/>
                <a:ext cx="3061440" cy="3061440"/>
              </a:xfrm>
              <a:custGeom>
                <a:avLst/>
                <a:gdLst/>
                <a:ah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pic>
          <p:nvPicPr>
            <p:cNvPr id="78" name="Picture 8" descr=""/>
            <p:cNvPicPr/>
            <p:nvPr/>
          </p:nvPicPr>
          <p:blipFill>
            <a:blip r:embed="rId1"/>
            <a:srcRect l="0" t="0" r="0" b="315"/>
            <a:stretch/>
          </p:blipFill>
          <p:spPr>
            <a:xfrm>
              <a:off x="15307200" y="-1685160"/>
              <a:ext cx="3061440" cy="306792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79" name="Group 9"/>
          <p:cNvGrpSpPr/>
          <p:nvPr/>
        </p:nvGrpSpPr>
        <p:grpSpPr>
          <a:xfrm>
            <a:off x="13610160" y="3458520"/>
            <a:ext cx="3544560" cy="3369240"/>
            <a:chOff x="13610160" y="3458520"/>
            <a:chExt cx="3544560" cy="3369240"/>
          </a:xfrm>
        </p:grpSpPr>
        <p:grpSp>
          <p:nvGrpSpPr>
            <p:cNvPr id="80" name="Group 10"/>
            <p:cNvGrpSpPr/>
            <p:nvPr/>
          </p:nvGrpSpPr>
          <p:grpSpPr>
            <a:xfrm>
              <a:off x="14093280" y="3766320"/>
              <a:ext cx="3061440" cy="3061440"/>
              <a:chOff x="14093280" y="3766320"/>
              <a:chExt cx="3061440" cy="3061440"/>
            </a:xfrm>
          </p:grpSpPr>
          <p:sp>
            <p:nvSpPr>
              <p:cNvPr id="81" name="Freeform 11"/>
              <p:cNvSpPr/>
              <p:nvPr/>
            </p:nvSpPr>
            <p:spPr>
              <a:xfrm>
                <a:off x="14093280" y="3766320"/>
                <a:ext cx="3061440" cy="3061440"/>
              </a:xfrm>
              <a:custGeom>
                <a:avLst/>
                <a:gdLst/>
                <a:ah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pic>
          <p:nvPicPr>
            <p:cNvPr id="82" name="Picture 12" descr=""/>
            <p:cNvPicPr/>
            <p:nvPr/>
          </p:nvPicPr>
          <p:blipFill>
            <a:blip r:embed="rId2"/>
            <a:srcRect l="0" t="0" r="0" b="315"/>
            <a:stretch/>
          </p:blipFill>
          <p:spPr>
            <a:xfrm>
              <a:off x="13610160" y="3458520"/>
              <a:ext cx="3061440" cy="306792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83" name="Group 13"/>
          <p:cNvGrpSpPr/>
          <p:nvPr/>
        </p:nvGrpSpPr>
        <p:grpSpPr>
          <a:xfrm>
            <a:off x="11912760" y="8601840"/>
            <a:ext cx="3544560" cy="3369240"/>
            <a:chOff x="11912760" y="8601840"/>
            <a:chExt cx="3544560" cy="3369240"/>
          </a:xfrm>
        </p:grpSpPr>
        <p:grpSp>
          <p:nvGrpSpPr>
            <p:cNvPr id="84" name="Group 14"/>
            <p:cNvGrpSpPr/>
            <p:nvPr/>
          </p:nvGrpSpPr>
          <p:grpSpPr>
            <a:xfrm>
              <a:off x="12395880" y="8909640"/>
              <a:ext cx="3061440" cy="3061440"/>
              <a:chOff x="12395880" y="8909640"/>
              <a:chExt cx="3061440" cy="3061440"/>
            </a:xfrm>
          </p:grpSpPr>
          <p:sp>
            <p:nvSpPr>
              <p:cNvPr id="85" name="Freeform 15"/>
              <p:cNvSpPr/>
              <p:nvPr/>
            </p:nvSpPr>
            <p:spPr>
              <a:xfrm>
                <a:off x="12395880" y="8909640"/>
                <a:ext cx="3061440" cy="3061440"/>
              </a:xfrm>
              <a:custGeom>
                <a:avLst/>
                <a:gdLst/>
                <a:ah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pic>
          <p:nvPicPr>
            <p:cNvPr id="86" name="Picture 16" descr=""/>
            <p:cNvPicPr/>
            <p:nvPr/>
          </p:nvPicPr>
          <p:blipFill>
            <a:blip r:embed="rId3"/>
            <a:srcRect l="0" t="0" r="0" b="315"/>
            <a:stretch/>
          </p:blipFill>
          <p:spPr>
            <a:xfrm>
              <a:off x="11912760" y="8601840"/>
              <a:ext cx="3061440" cy="306792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87" name="Group 17"/>
          <p:cNvGrpSpPr/>
          <p:nvPr/>
        </p:nvGrpSpPr>
        <p:grpSpPr>
          <a:xfrm>
            <a:off x="-927720" y="406080"/>
            <a:ext cx="2252880" cy="9473400"/>
            <a:chOff x="-927720" y="406080"/>
            <a:chExt cx="2252880" cy="9473400"/>
          </a:xfrm>
        </p:grpSpPr>
        <p:pic>
          <p:nvPicPr>
            <p:cNvPr id="88" name="Picture 18" descr=""/>
            <p:cNvPicPr/>
            <p:nvPr/>
          </p:nvPicPr>
          <p:blipFill>
            <a:blip r:embed="rId4">
              <a:alphaModFix amt="80000"/>
            </a:blip>
            <a:stretch/>
          </p:blipFill>
          <p:spPr>
            <a:xfrm>
              <a:off x="-927720" y="406080"/>
              <a:ext cx="2252880" cy="20948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89" name="Picture 19" descr=""/>
            <p:cNvPicPr/>
            <p:nvPr/>
          </p:nvPicPr>
          <p:blipFill>
            <a:blip r:embed="rId5">
              <a:alphaModFix amt="80000"/>
            </a:blip>
            <a:stretch/>
          </p:blipFill>
          <p:spPr>
            <a:xfrm>
              <a:off x="-927720" y="2865600"/>
              <a:ext cx="2252880" cy="20948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90" name="Picture 20" descr=""/>
            <p:cNvPicPr/>
            <p:nvPr/>
          </p:nvPicPr>
          <p:blipFill>
            <a:blip r:embed="rId6">
              <a:alphaModFix amt="80000"/>
            </a:blip>
            <a:stretch/>
          </p:blipFill>
          <p:spPr>
            <a:xfrm>
              <a:off x="-927720" y="5325120"/>
              <a:ext cx="2252880" cy="20948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91" name="Picture 21" descr=""/>
            <p:cNvPicPr/>
            <p:nvPr/>
          </p:nvPicPr>
          <p:blipFill>
            <a:blip r:embed="rId7">
              <a:alphaModFix amt="80000"/>
            </a:blip>
            <a:stretch/>
          </p:blipFill>
          <p:spPr>
            <a:xfrm>
              <a:off x="-927720" y="7784640"/>
              <a:ext cx="2252880" cy="2094840"/>
            </a:xfrm>
            <a:prstGeom prst="rect">
              <a:avLst/>
            </a:prstGeom>
            <a:ln w="0">
              <a:noFill/>
            </a:ln>
          </p:spPr>
        </p:pic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a100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roup 2"/>
          <p:cNvGrpSpPr/>
          <p:nvPr/>
        </p:nvGrpSpPr>
        <p:grpSpPr>
          <a:xfrm>
            <a:off x="516960" y="584640"/>
            <a:ext cx="17253000" cy="9116640"/>
            <a:chOff x="516960" y="584640"/>
            <a:chExt cx="17253000" cy="9116640"/>
          </a:xfrm>
        </p:grpSpPr>
        <p:pic>
          <p:nvPicPr>
            <p:cNvPr id="93" name="Picture 3" descr=""/>
            <p:cNvPicPr/>
            <p:nvPr/>
          </p:nvPicPr>
          <p:blipFill>
            <a:blip r:embed="rId1">
              <a:alphaModFix amt="80000"/>
            </a:blip>
            <a:stretch/>
          </p:blipFill>
          <p:spPr>
            <a:xfrm>
              <a:off x="13087800" y="584640"/>
              <a:ext cx="2167920" cy="20160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94" name="Picture 4" descr=""/>
            <p:cNvPicPr/>
            <p:nvPr/>
          </p:nvPicPr>
          <p:blipFill>
            <a:blip r:embed="rId2">
              <a:alphaModFix amt="80000"/>
            </a:blip>
            <a:stretch/>
          </p:blipFill>
          <p:spPr>
            <a:xfrm>
              <a:off x="13087800" y="2951640"/>
              <a:ext cx="2167920" cy="20160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95" name="Picture 5" descr=""/>
            <p:cNvPicPr/>
            <p:nvPr/>
          </p:nvPicPr>
          <p:blipFill>
            <a:blip r:embed="rId3">
              <a:alphaModFix amt="80000"/>
            </a:blip>
            <a:stretch/>
          </p:blipFill>
          <p:spPr>
            <a:xfrm>
              <a:off x="13087800" y="5318280"/>
              <a:ext cx="2167920" cy="20160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96" name="Picture 6" descr=""/>
            <p:cNvPicPr/>
            <p:nvPr/>
          </p:nvPicPr>
          <p:blipFill>
            <a:blip r:embed="rId4">
              <a:alphaModFix amt="80000"/>
            </a:blip>
            <a:stretch/>
          </p:blipFill>
          <p:spPr>
            <a:xfrm>
              <a:off x="13087800" y="7685280"/>
              <a:ext cx="2167920" cy="20160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97" name="Picture 7" descr=""/>
            <p:cNvPicPr/>
            <p:nvPr/>
          </p:nvPicPr>
          <p:blipFill>
            <a:blip r:embed="rId5">
              <a:alphaModFix amt="80000"/>
            </a:blip>
            <a:stretch/>
          </p:blipFill>
          <p:spPr>
            <a:xfrm>
              <a:off x="10573560" y="584640"/>
              <a:ext cx="2167920" cy="20160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98" name="Picture 8" descr=""/>
            <p:cNvPicPr/>
            <p:nvPr/>
          </p:nvPicPr>
          <p:blipFill>
            <a:blip r:embed="rId6">
              <a:alphaModFix amt="80000"/>
            </a:blip>
            <a:stretch/>
          </p:blipFill>
          <p:spPr>
            <a:xfrm>
              <a:off x="10573560" y="2951640"/>
              <a:ext cx="2167920" cy="20160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99" name="Picture 9" descr=""/>
            <p:cNvPicPr/>
            <p:nvPr/>
          </p:nvPicPr>
          <p:blipFill>
            <a:blip r:embed="rId7">
              <a:alphaModFix amt="80000"/>
            </a:blip>
            <a:stretch/>
          </p:blipFill>
          <p:spPr>
            <a:xfrm>
              <a:off x="10573560" y="5318280"/>
              <a:ext cx="2167920" cy="20160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00" name="Picture 10" descr=""/>
            <p:cNvPicPr/>
            <p:nvPr/>
          </p:nvPicPr>
          <p:blipFill>
            <a:blip r:embed="rId8">
              <a:alphaModFix amt="80000"/>
            </a:blip>
            <a:stretch/>
          </p:blipFill>
          <p:spPr>
            <a:xfrm>
              <a:off x="10573560" y="7685280"/>
              <a:ext cx="2167920" cy="20160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01" name="Picture 11" descr=""/>
            <p:cNvPicPr/>
            <p:nvPr/>
          </p:nvPicPr>
          <p:blipFill>
            <a:blip r:embed="rId9">
              <a:alphaModFix amt="80000"/>
            </a:blip>
            <a:stretch/>
          </p:blipFill>
          <p:spPr>
            <a:xfrm>
              <a:off x="8059680" y="584640"/>
              <a:ext cx="2167920" cy="20160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02" name="Picture 12" descr=""/>
            <p:cNvPicPr/>
            <p:nvPr/>
          </p:nvPicPr>
          <p:blipFill>
            <a:blip r:embed="rId10">
              <a:alphaModFix amt="80000"/>
            </a:blip>
            <a:stretch/>
          </p:blipFill>
          <p:spPr>
            <a:xfrm>
              <a:off x="8059680" y="2951640"/>
              <a:ext cx="2167920" cy="20160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03" name="Picture 13" descr=""/>
            <p:cNvPicPr/>
            <p:nvPr/>
          </p:nvPicPr>
          <p:blipFill>
            <a:blip r:embed="rId11">
              <a:alphaModFix amt="80000"/>
            </a:blip>
            <a:stretch/>
          </p:blipFill>
          <p:spPr>
            <a:xfrm>
              <a:off x="8059680" y="5318280"/>
              <a:ext cx="2167920" cy="20160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04" name="Picture 14" descr=""/>
            <p:cNvPicPr/>
            <p:nvPr/>
          </p:nvPicPr>
          <p:blipFill>
            <a:blip r:embed="rId12">
              <a:alphaModFix amt="80000"/>
            </a:blip>
            <a:stretch/>
          </p:blipFill>
          <p:spPr>
            <a:xfrm>
              <a:off x="8059680" y="7685280"/>
              <a:ext cx="2167920" cy="20160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05" name="Picture 15" descr=""/>
            <p:cNvPicPr/>
            <p:nvPr/>
          </p:nvPicPr>
          <p:blipFill>
            <a:blip r:embed="rId13">
              <a:alphaModFix amt="80000"/>
            </a:blip>
            <a:stretch/>
          </p:blipFill>
          <p:spPr>
            <a:xfrm>
              <a:off x="15602040" y="584640"/>
              <a:ext cx="2167920" cy="20160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06" name="Picture 16" descr=""/>
            <p:cNvPicPr/>
            <p:nvPr/>
          </p:nvPicPr>
          <p:blipFill>
            <a:blip r:embed="rId14">
              <a:alphaModFix amt="80000"/>
            </a:blip>
            <a:stretch/>
          </p:blipFill>
          <p:spPr>
            <a:xfrm>
              <a:off x="15602040" y="2951640"/>
              <a:ext cx="2167920" cy="20160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07" name="Picture 17" descr=""/>
            <p:cNvPicPr/>
            <p:nvPr/>
          </p:nvPicPr>
          <p:blipFill>
            <a:blip r:embed="rId15">
              <a:alphaModFix amt="80000"/>
            </a:blip>
            <a:stretch/>
          </p:blipFill>
          <p:spPr>
            <a:xfrm>
              <a:off x="15602040" y="5318280"/>
              <a:ext cx="2167920" cy="20160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08" name="Picture 18" descr=""/>
            <p:cNvPicPr/>
            <p:nvPr/>
          </p:nvPicPr>
          <p:blipFill>
            <a:blip r:embed="rId16">
              <a:alphaModFix amt="80000"/>
            </a:blip>
            <a:stretch/>
          </p:blipFill>
          <p:spPr>
            <a:xfrm>
              <a:off x="15602040" y="7685280"/>
              <a:ext cx="2167920" cy="20160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09" name="Picture 19" descr=""/>
            <p:cNvPicPr/>
            <p:nvPr/>
          </p:nvPicPr>
          <p:blipFill>
            <a:blip r:embed="rId17">
              <a:alphaModFix amt="80000"/>
            </a:blip>
            <a:stretch/>
          </p:blipFill>
          <p:spPr>
            <a:xfrm>
              <a:off x="5545440" y="584640"/>
              <a:ext cx="2167920" cy="20160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10" name="Picture 20" descr=""/>
            <p:cNvPicPr/>
            <p:nvPr/>
          </p:nvPicPr>
          <p:blipFill>
            <a:blip r:embed="rId18">
              <a:alphaModFix amt="80000"/>
            </a:blip>
            <a:stretch/>
          </p:blipFill>
          <p:spPr>
            <a:xfrm>
              <a:off x="5545440" y="2951640"/>
              <a:ext cx="2167920" cy="20160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11" name="Picture 21" descr=""/>
            <p:cNvPicPr/>
            <p:nvPr/>
          </p:nvPicPr>
          <p:blipFill>
            <a:blip r:embed="rId19">
              <a:alphaModFix amt="80000"/>
            </a:blip>
            <a:stretch/>
          </p:blipFill>
          <p:spPr>
            <a:xfrm>
              <a:off x="5545440" y="5318280"/>
              <a:ext cx="2167920" cy="20160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12" name="Picture 22" descr=""/>
            <p:cNvPicPr/>
            <p:nvPr/>
          </p:nvPicPr>
          <p:blipFill>
            <a:blip r:embed="rId20">
              <a:alphaModFix amt="80000"/>
            </a:blip>
            <a:stretch/>
          </p:blipFill>
          <p:spPr>
            <a:xfrm>
              <a:off x="5545440" y="7685280"/>
              <a:ext cx="2167920" cy="20160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13" name="Picture 23" descr=""/>
            <p:cNvPicPr/>
            <p:nvPr/>
          </p:nvPicPr>
          <p:blipFill>
            <a:blip r:embed="rId21">
              <a:alphaModFix amt="80000"/>
            </a:blip>
            <a:stretch/>
          </p:blipFill>
          <p:spPr>
            <a:xfrm>
              <a:off x="3031200" y="584640"/>
              <a:ext cx="2167920" cy="20160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14" name="Picture 24" descr=""/>
            <p:cNvPicPr/>
            <p:nvPr/>
          </p:nvPicPr>
          <p:blipFill>
            <a:blip r:embed="rId22">
              <a:alphaModFix amt="80000"/>
            </a:blip>
            <a:stretch/>
          </p:blipFill>
          <p:spPr>
            <a:xfrm>
              <a:off x="3031200" y="2951640"/>
              <a:ext cx="2167920" cy="20160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15" name="Picture 25" descr=""/>
            <p:cNvPicPr/>
            <p:nvPr/>
          </p:nvPicPr>
          <p:blipFill>
            <a:blip r:embed="rId23">
              <a:alphaModFix amt="80000"/>
            </a:blip>
            <a:stretch/>
          </p:blipFill>
          <p:spPr>
            <a:xfrm>
              <a:off x="3031200" y="5318280"/>
              <a:ext cx="2167920" cy="20160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16" name="Picture 26" descr=""/>
            <p:cNvPicPr/>
            <p:nvPr/>
          </p:nvPicPr>
          <p:blipFill>
            <a:blip r:embed="rId24">
              <a:alphaModFix amt="80000"/>
            </a:blip>
            <a:stretch/>
          </p:blipFill>
          <p:spPr>
            <a:xfrm>
              <a:off x="3031200" y="7685280"/>
              <a:ext cx="2167920" cy="20160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17" name="Picture 27" descr=""/>
            <p:cNvPicPr/>
            <p:nvPr/>
          </p:nvPicPr>
          <p:blipFill>
            <a:blip r:embed="rId25">
              <a:alphaModFix amt="80000"/>
            </a:blip>
            <a:stretch/>
          </p:blipFill>
          <p:spPr>
            <a:xfrm>
              <a:off x="516960" y="584640"/>
              <a:ext cx="2167920" cy="20160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18" name="Picture 28" descr=""/>
            <p:cNvPicPr/>
            <p:nvPr/>
          </p:nvPicPr>
          <p:blipFill>
            <a:blip r:embed="rId26">
              <a:alphaModFix amt="80000"/>
            </a:blip>
            <a:stretch/>
          </p:blipFill>
          <p:spPr>
            <a:xfrm>
              <a:off x="516960" y="2951640"/>
              <a:ext cx="2167920" cy="20160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19" name="Picture 29" descr=""/>
            <p:cNvPicPr/>
            <p:nvPr/>
          </p:nvPicPr>
          <p:blipFill>
            <a:blip r:embed="rId27">
              <a:alphaModFix amt="80000"/>
            </a:blip>
            <a:stretch/>
          </p:blipFill>
          <p:spPr>
            <a:xfrm>
              <a:off x="516960" y="5318280"/>
              <a:ext cx="2167920" cy="20160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20" name="Picture 30" descr=""/>
            <p:cNvPicPr/>
            <p:nvPr/>
          </p:nvPicPr>
          <p:blipFill>
            <a:blip r:embed="rId28">
              <a:alphaModFix amt="80000"/>
            </a:blip>
            <a:stretch/>
          </p:blipFill>
          <p:spPr>
            <a:xfrm>
              <a:off x="516960" y="7685280"/>
              <a:ext cx="2167920" cy="201600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121" name="AutoShape 31"/>
          <p:cNvSpPr/>
          <p:nvPr/>
        </p:nvSpPr>
        <p:spPr>
          <a:xfrm>
            <a:off x="4946760" y="2005560"/>
            <a:ext cx="11341080" cy="627480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                                                             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                                                       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Social Buzz  is a fast growing technolgoy unicorn that need to adapt                                                                         qucikyly to its global scale.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                                                         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Accenture comes in to handle these tasks for 3 months;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-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An audit of their big data practice</a:t>
            </a:r>
            <a:endParaRPr b="0" lang="en-US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-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Recommendations for a successful IPO</a:t>
            </a:r>
            <a:endParaRPr b="0" lang="en-US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-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An analysis of their content categories that highlights the top 5 categories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with the  largest aggregate popularity           </a:t>
            </a:r>
            <a:endParaRPr b="0" lang="en-US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                                                      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22" name="Picture 32" descr=""/>
          <p:cNvPicPr/>
          <p:nvPr/>
        </p:nvPicPr>
        <p:blipFill>
          <a:blip r:embed="rId29"/>
          <a:srcRect l="0" t="0" r="0" b="315"/>
          <a:stretch/>
        </p:blipFill>
        <p:spPr>
          <a:xfrm rot="10800000">
            <a:off x="1983960" y="1910520"/>
            <a:ext cx="6453000" cy="6466680"/>
          </a:xfrm>
          <a:prstGeom prst="rect">
            <a:avLst/>
          </a:prstGeom>
          <a:ln w="0">
            <a:noFill/>
          </a:ln>
        </p:spPr>
      </p:pic>
      <p:sp>
        <p:nvSpPr>
          <p:cNvPr id="123" name="TextBox 33"/>
          <p:cNvSpPr/>
          <p:nvPr/>
        </p:nvSpPr>
        <p:spPr>
          <a:xfrm>
            <a:off x="2968920" y="3935880"/>
            <a:ext cx="4480920" cy="24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9601"/>
              </a:lnSpc>
              <a:buNone/>
            </a:pPr>
            <a:r>
              <a:rPr b="0" lang="en-US" sz="8000" spc="-80" strike="noStrike">
                <a:solidFill>
                  <a:srgbClr val="ffffff"/>
                </a:solidFill>
                <a:latin typeface="Graphik Regular"/>
                <a:ea typeface="DejaVu Sans"/>
              </a:rPr>
              <a:t>Project Recap</a:t>
            </a:r>
            <a:endParaRPr b="0" lang="en-US" sz="8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4" name="Group 2"/>
          <p:cNvGrpSpPr/>
          <p:nvPr/>
        </p:nvGrpSpPr>
        <p:grpSpPr>
          <a:xfrm>
            <a:off x="9144000" y="8195760"/>
            <a:ext cx="3544560" cy="3369240"/>
            <a:chOff x="9144000" y="8195760"/>
            <a:chExt cx="3544560" cy="3369240"/>
          </a:xfrm>
        </p:grpSpPr>
        <p:grpSp>
          <p:nvGrpSpPr>
            <p:cNvPr id="125" name="Group 3"/>
            <p:cNvGrpSpPr/>
            <p:nvPr/>
          </p:nvGrpSpPr>
          <p:grpSpPr>
            <a:xfrm>
              <a:off x="9627120" y="8503560"/>
              <a:ext cx="3061440" cy="3061440"/>
              <a:chOff x="9627120" y="8503560"/>
              <a:chExt cx="3061440" cy="3061440"/>
            </a:xfrm>
          </p:grpSpPr>
          <p:sp>
            <p:nvSpPr>
              <p:cNvPr id="126" name="Freeform 4"/>
              <p:cNvSpPr/>
              <p:nvPr/>
            </p:nvSpPr>
            <p:spPr>
              <a:xfrm>
                <a:off x="9627120" y="8503560"/>
                <a:ext cx="3061440" cy="3061440"/>
              </a:xfrm>
              <a:custGeom>
                <a:avLst/>
                <a:gdLst/>
                <a:ah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pic>
          <p:nvPicPr>
            <p:cNvPr id="127" name="Picture 5" descr=""/>
            <p:cNvPicPr/>
            <p:nvPr/>
          </p:nvPicPr>
          <p:blipFill>
            <a:blip r:embed="rId1"/>
            <a:srcRect l="0" t="0" r="0" b="315"/>
            <a:stretch/>
          </p:blipFill>
          <p:spPr>
            <a:xfrm>
              <a:off x="9144000" y="8195760"/>
              <a:ext cx="3061440" cy="306792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128" name="AutoShape 6"/>
          <p:cNvSpPr/>
          <p:nvPr/>
        </p:nvSpPr>
        <p:spPr>
          <a:xfrm>
            <a:off x="0" y="0"/>
            <a:ext cx="9963360" cy="10285920"/>
          </a:xfrm>
          <a:prstGeom prst="rect">
            <a:avLst/>
          </a:prstGeom>
          <a:solidFill>
            <a:srgbClr val="a100ff"/>
          </a:solidFill>
          <a:ln w="0">
            <a:solidFill>
              <a:srgbClr val="a100ff"/>
            </a:solidFill>
          </a:ln>
        </p:spPr>
        <p:style>
          <a:lnRef idx="0"/>
          <a:fillRef idx="0"/>
          <a:effectRef idx="0"/>
          <a:fontRef idx="minor"/>
        </p:style>
      </p:sp>
      <p:grpSp>
        <p:nvGrpSpPr>
          <p:cNvPr id="129" name="Group 7"/>
          <p:cNvGrpSpPr/>
          <p:nvPr/>
        </p:nvGrpSpPr>
        <p:grpSpPr>
          <a:xfrm>
            <a:off x="-146160" y="406080"/>
            <a:ext cx="2252880" cy="9473400"/>
            <a:chOff x="-146160" y="406080"/>
            <a:chExt cx="2252880" cy="9473400"/>
          </a:xfrm>
        </p:grpSpPr>
        <p:pic>
          <p:nvPicPr>
            <p:cNvPr id="130" name="Picture 8" descr=""/>
            <p:cNvPicPr/>
            <p:nvPr/>
          </p:nvPicPr>
          <p:blipFill>
            <a:blip r:embed="rId2">
              <a:alphaModFix amt="80000"/>
            </a:blip>
            <a:stretch/>
          </p:blipFill>
          <p:spPr>
            <a:xfrm>
              <a:off x="-146160" y="406080"/>
              <a:ext cx="2252880" cy="20948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31" name="Picture 9" descr=""/>
            <p:cNvPicPr/>
            <p:nvPr/>
          </p:nvPicPr>
          <p:blipFill>
            <a:blip r:embed="rId3">
              <a:alphaModFix amt="80000"/>
            </a:blip>
            <a:stretch/>
          </p:blipFill>
          <p:spPr>
            <a:xfrm>
              <a:off x="-146160" y="2865600"/>
              <a:ext cx="2252880" cy="20948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32" name="Picture 10" descr=""/>
            <p:cNvPicPr/>
            <p:nvPr/>
          </p:nvPicPr>
          <p:blipFill>
            <a:blip r:embed="rId4">
              <a:alphaModFix amt="80000"/>
            </a:blip>
            <a:stretch/>
          </p:blipFill>
          <p:spPr>
            <a:xfrm>
              <a:off x="-146160" y="5325120"/>
              <a:ext cx="2252880" cy="20948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33" name="Picture 11" descr=""/>
            <p:cNvPicPr/>
            <p:nvPr/>
          </p:nvPicPr>
          <p:blipFill>
            <a:blip r:embed="rId5">
              <a:alphaModFix amt="80000"/>
            </a:blip>
            <a:stretch/>
          </p:blipFill>
          <p:spPr>
            <a:xfrm>
              <a:off x="-146160" y="7784640"/>
              <a:ext cx="2252880" cy="209484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134" name="Group 12"/>
          <p:cNvGrpSpPr/>
          <p:nvPr/>
        </p:nvGrpSpPr>
        <p:grpSpPr>
          <a:xfrm>
            <a:off x="1298520" y="1349280"/>
            <a:ext cx="3553200" cy="3411000"/>
            <a:chOff x="1298520" y="1349280"/>
            <a:chExt cx="3553200" cy="3411000"/>
          </a:xfrm>
        </p:grpSpPr>
        <p:grpSp>
          <p:nvGrpSpPr>
            <p:cNvPr id="135" name="Group 13"/>
            <p:cNvGrpSpPr/>
            <p:nvPr/>
          </p:nvGrpSpPr>
          <p:grpSpPr>
            <a:xfrm>
              <a:off x="1298520" y="1840680"/>
              <a:ext cx="2919600" cy="2919600"/>
              <a:chOff x="1298520" y="1840680"/>
              <a:chExt cx="2919600" cy="2919600"/>
            </a:xfrm>
          </p:grpSpPr>
          <p:sp>
            <p:nvSpPr>
              <p:cNvPr id="136" name="Freeform 14"/>
              <p:cNvSpPr/>
              <p:nvPr/>
            </p:nvSpPr>
            <p:spPr>
              <a:xfrm>
                <a:off x="1298520" y="1840680"/>
                <a:ext cx="2919600" cy="2919600"/>
              </a:xfrm>
              <a:custGeom>
                <a:avLst/>
                <a:gdLst/>
                <a:ah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963488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pic>
          <p:nvPicPr>
            <p:cNvPr id="137" name="Picture 15" descr=""/>
            <p:cNvPicPr/>
            <p:nvPr/>
          </p:nvPicPr>
          <p:blipFill>
            <a:blip r:embed="rId6"/>
            <a:srcRect l="0" t="0" r="0" b="315"/>
            <a:stretch/>
          </p:blipFill>
          <p:spPr>
            <a:xfrm rot="16484400">
              <a:off x="1813320" y="1461600"/>
              <a:ext cx="2919600" cy="292608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138" name="Group 16"/>
          <p:cNvGrpSpPr/>
          <p:nvPr/>
        </p:nvGrpSpPr>
        <p:grpSpPr>
          <a:xfrm>
            <a:off x="15986160" y="-1061280"/>
            <a:ext cx="3544560" cy="3369240"/>
            <a:chOff x="15986160" y="-1061280"/>
            <a:chExt cx="3544560" cy="3369240"/>
          </a:xfrm>
        </p:grpSpPr>
        <p:grpSp>
          <p:nvGrpSpPr>
            <p:cNvPr id="139" name="Group 17"/>
            <p:cNvGrpSpPr/>
            <p:nvPr/>
          </p:nvGrpSpPr>
          <p:grpSpPr>
            <a:xfrm>
              <a:off x="16469280" y="-753480"/>
              <a:ext cx="3061440" cy="3061440"/>
              <a:chOff x="16469280" y="-753480"/>
              <a:chExt cx="3061440" cy="3061440"/>
            </a:xfrm>
          </p:grpSpPr>
          <p:sp>
            <p:nvSpPr>
              <p:cNvPr id="140" name="Freeform 18"/>
              <p:cNvSpPr/>
              <p:nvPr/>
            </p:nvSpPr>
            <p:spPr>
              <a:xfrm>
                <a:off x="16469280" y="-753480"/>
                <a:ext cx="3061440" cy="3061440"/>
              </a:xfrm>
              <a:custGeom>
                <a:avLst/>
                <a:gdLst/>
                <a:ah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pic>
          <p:nvPicPr>
            <p:cNvPr id="141" name="Picture 19" descr=""/>
            <p:cNvPicPr/>
            <p:nvPr/>
          </p:nvPicPr>
          <p:blipFill>
            <a:blip r:embed="rId7"/>
            <a:srcRect l="0" t="0" r="0" b="315"/>
            <a:stretch/>
          </p:blipFill>
          <p:spPr>
            <a:xfrm>
              <a:off x="15986160" y="-1061280"/>
              <a:ext cx="3061440" cy="3067920"/>
            </a:xfrm>
            <a:prstGeom prst="rect">
              <a:avLst/>
            </a:prstGeom>
            <a:ln w="0">
              <a:noFill/>
            </a:ln>
          </p:spPr>
        </p:pic>
      </p:grpSp>
      <p:pic>
        <p:nvPicPr>
          <p:cNvPr id="142" name="Picture 20" descr=""/>
          <p:cNvPicPr/>
          <p:nvPr/>
        </p:nvPicPr>
        <p:blipFill>
          <a:blip r:embed="rId8"/>
          <a:srcRect l="24683" t="0" r="24683" b="0"/>
          <a:stretch/>
        </p:blipFill>
        <p:spPr>
          <a:xfrm>
            <a:off x="11007360" y="1028880"/>
            <a:ext cx="6250680" cy="8228520"/>
          </a:xfrm>
          <a:prstGeom prst="rect">
            <a:avLst/>
          </a:prstGeom>
          <a:ln w="0">
            <a:noFill/>
          </a:ln>
        </p:spPr>
      </p:pic>
      <p:sp>
        <p:nvSpPr>
          <p:cNvPr id="143" name="TextBox 21"/>
          <p:cNvSpPr/>
          <p:nvPr/>
        </p:nvSpPr>
        <p:spPr>
          <a:xfrm>
            <a:off x="1528560" y="5029200"/>
            <a:ext cx="5785920" cy="1218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9601"/>
              </a:lnSpc>
              <a:buNone/>
            </a:pPr>
            <a:r>
              <a:rPr b="0" lang="en-US" sz="3200" spc="-80" strike="noStrike">
                <a:solidFill>
                  <a:srgbClr val="ffffff"/>
                </a:solidFill>
                <a:latin typeface="Graphik Regular"/>
                <a:ea typeface="DejaVu Sans"/>
              </a:rPr>
              <a:t>Over 100000 posts per day 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44" name="TextBox 6"/>
          <p:cNvSpPr/>
          <p:nvPr/>
        </p:nvSpPr>
        <p:spPr>
          <a:xfrm>
            <a:off x="1828800" y="6400800"/>
            <a:ext cx="7314480" cy="24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9601"/>
              </a:lnSpc>
              <a:buNone/>
            </a:pPr>
            <a:r>
              <a:rPr b="0" lang="en-US" sz="3200" spc="-80" strike="noStrike">
                <a:solidFill>
                  <a:srgbClr val="ffffff"/>
                </a:solidFill>
                <a:latin typeface="Graphik Regular"/>
                <a:ea typeface="DejaVu Sans"/>
              </a:rPr>
              <a:t>36 500000 pieces of content per year 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45" name="TextBox 10"/>
          <p:cNvSpPr/>
          <p:nvPr/>
        </p:nvSpPr>
        <p:spPr>
          <a:xfrm>
            <a:off x="1757160" y="2514600"/>
            <a:ext cx="5785920" cy="1218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9601"/>
              </a:lnSpc>
              <a:buNone/>
            </a:pPr>
            <a:r>
              <a:rPr b="0" lang="en-US" sz="8000" spc="-80" strike="noStrike">
                <a:solidFill>
                  <a:srgbClr val="ffffff"/>
                </a:solidFill>
                <a:latin typeface="Graphik Regular"/>
                <a:ea typeface="DejaVu Sans"/>
              </a:rPr>
              <a:t>Problem</a:t>
            </a:r>
            <a:endParaRPr b="0" lang="en-US" sz="8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6" name="Group 2"/>
          <p:cNvGrpSpPr/>
          <p:nvPr/>
        </p:nvGrpSpPr>
        <p:grpSpPr>
          <a:xfrm>
            <a:off x="506880" y="406080"/>
            <a:ext cx="9938880" cy="9473400"/>
            <a:chOff x="506880" y="406080"/>
            <a:chExt cx="9938880" cy="9473400"/>
          </a:xfrm>
        </p:grpSpPr>
        <p:pic>
          <p:nvPicPr>
            <p:cNvPr id="147" name="Picture 3" descr=""/>
            <p:cNvPicPr/>
            <p:nvPr/>
          </p:nvPicPr>
          <p:blipFill>
            <a:blip r:embed="rId1">
              <a:alphaModFix amt="80000"/>
            </a:blip>
            <a:stretch/>
          </p:blipFill>
          <p:spPr>
            <a:xfrm>
              <a:off x="3068640" y="406080"/>
              <a:ext cx="2252880" cy="20948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48" name="Picture 4" descr=""/>
            <p:cNvPicPr/>
            <p:nvPr/>
          </p:nvPicPr>
          <p:blipFill>
            <a:blip r:embed="rId2">
              <a:alphaModFix amt="80000"/>
            </a:blip>
            <a:stretch/>
          </p:blipFill>
          <p:spPr>
            <a:xfrm>
              <a:off x="3068640" y="7784640"/>
              <a:ext cx="2252880" cy="20948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49" name="Picture 5" descr=""/>
            <p:cNvPicPr/>
            <p:nvPr/>
          </p:nvPicPr>
          <p:blipFill>
            <a:blip r:embed="rId3">
              <a:alphaModFix amt="80000"/>
            </a:blip>
            <a:stretch/>
          </p:blipFill>
          <p:spPr>
            <a:xfrm>
              <a:off x="506880" y="406080"/>
              <a:ext cx="2252880" cy="20948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50" name="Picture 6" descr=""/>
            <p:cNvPicPr/>
            <p:nvPr/>
          </p:nvPicPr>
          <p:blipFill>
            <a:blip r:embed="rId4">
              <a:alphaModFix amt="80000"/>
            </a:blip>
            <a:stretch/>
          </p:blipFill>
          <p:spPr>
            <a:xfrm>
              <a:off x="506880" y="2865600"/>
              <a:ext cx="2252880" cy="20948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51" name="Picture 7" descr=""/>
            <p:cNvPicPr/>
            <p:nvPr/>
          </p:nvPicPr>
          <p:blipFill>
            <a:blip r:embed="rId5">
              <a:alphaModFix amt="80000"/>
            </a:blip>
            <a:stretch/>
          </p:blipFill>
          <p:spPr>
            <a:xfrm>
              <a:off x="506880" y="5325120"/>
              <a:ext cx="2252880" cy="20948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52" name="Picture 8" descr=""/>
            <p:cNvPicPr/>
            <p:nvPr/>
          </p:nvPicPr>
          <p:blipFill>
            <a:blip r:embed="rId6">
              <a:alphaModFix amt="80000"/>
            </a:blip>
            <a:stretch/>
          </p:blipFill>
          <p:spPr>
            <a:xfrm>
              <a:off x="506880" y="7784640"/>
              <a:ext cx="2252880" cy="20948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53" name="Picture 9" descr=""/>
            <p:cNvPicPr/>
            <p:nvPr/>
          </p:nvPicPr>
          <p:blipFill>
            <a:blip r:embed="rId7">
              <a:alphaModFix amt="80000"/>
            </a:blip>
            <a:stretch/>
          </p:blipFill>
          <p:spPr>
            <a:xfrm>
              <a:off x="5630760" y="406080"/>
              <a:ext cx="2252880" cy="20948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54" name="Picture 10" descr=""/>
            <p:cNvPicPr/>
            <p:nvPr/>
          </p:nvPicPr>
          <p:blipFill>
            <a:blip r:embed="rId8">
              <a:alphaModFix amt="80000"/>
            </a:blip>
            <a:stretch/>
          </p:blipFill>
          <p:spPr>
            <a:xfrm>
              <a:off x="5630760" y="7784640"/>
              <a:ext cx="2252880" cy="20948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55" name="Picture 11" descr=""/>
            <p:cNvPicPr/>
            <p:nvPr/>
          </p:nvPicPr>
          <p:blipFill>
            <a:blip r:embed="rId9">
              <a:alphaModFix amt="80000"/>
            </a:blip>
            <a:stretch/>
          </p:blipFill>
          <p:spPr>
            <a:xfrm>
              <a:off x="8192880" y="406080"/>
              <a:ext cx="2252880" cy="20948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56" name="Picture 12" descr=""/>
            <p:cNvPicPr/>
            <p:nvPr/>
          </p:nvPicPr>
          <p:blipFill>
            <a:blip r:embed="rId10">
              <a:alphaModFix amt="80000"/>
            </a:blip>
            <a:stretch/>
          </p:blipFill>
          <p:spPr>
            <a:xfrm>
              <a:off x="8192880" y="2865600"/>
              <a:ext cx="2252880" cy="20948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57" name="Picture 13" descr=""/>
            <p:cNvPicPr/>
            <p:nvPr/>
          </p:nvPicPr>
          <p:blipFill>
            <a:blip r:embed="rId11">
              <a:alphaModFix amt="80000"/>
            </a:blip>
            <a:stretch/>
          </p:blipFill>
          <p:spPr>
            <a:xfrm>
              <a:off x="8192880" y="5325120"/>
              <a:ext cx="2252880" cy="20948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58" name="Picture 14" descr=""/>
            <p:cNvPicPr/>
            <p:nvPr/>
          </p:nvPicPr>
          <p:blipFill>
            <a:blip r:embed="rId12">
              <a:alphaModFix amt="80000"/>
            </a:blip>
            <a:stretch/>
          </p:blipFill>
          <p:spPr>
            <a:xfrm>
              <a:off x="8192880" y="7784640"/>
              <a:ext cx="2252880" cy="209484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159" name="AutoShape 15"/>
          <p:cNvSpPr/>
          <p:nvPr/>
        </p:nvSpPr>
        <p:spPr>
          <a:xfrm>
            <a:off x="2110680" y="1825560"/>
            <a:ext cx="6749640" cy="66348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60" name="Group 16"/>
          <p:cNvGrpSpPr/>
          <p:nvPr/>
        </p:nvGrpSpPr>
        <p:grpSpPr>
          <a:xfrm>
            <a:off x="11825640" y="1270800"/>
            <a:ext cx="2084040" cy="2084040"/>
            <a:chOff x="11825640" y="1270800"/>
            <a:chExt cx="2084040" cy="2084040"/>
          </a:xfrm>
        </p:grpSpPr>
        <p:sp>
          <p:nvSpPr>
            <p:cNvPr id="161" name="Freeform 17"/>
            <p:cNvSpPr/>
            <p:nvPr/>
          </p:nvSpPr>
          <p:spPr>
            <a:xfrm>
              <a:off x="11825640" y="1270800"/>
              <a:ext cx="2084040" cy="2084040"/>
            </a:xfrm>
            <a:custGeom>
              <a:avLst/>
              <a:gdLst/>
              <a:ah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62" name="Group 18"/>
          <p:cNvGrpSpPr/>
          <p:nvPr/>
        </p:nvGrpSpPr>
        <p:grpSpPr>
          <a:xfrm>
            <a:off x="11411640" y="1050840"/>
            <a:ext cx="2186280" cy="2121840"/>
            <a:chOff x="11411640" y="1050840"/>
            <a:chExt cx="2186280" cy="2121840"/>
          </a:xfrm>
        </p:grpSpPr>
        <p:sp>
          <p:nvSpPr>
            <p:cNvPr id="163" name="Freeform 19"/>
            <p:cNvSpPr/>
            <p:nvPr/>
          </p:nvSpPr>
          <p:spPr>
            <a:xfrm>
              <a:off x="11411640" y="1068480"/>
              <a:ext cx="2186280" cy="2086560"/>
            </a:xfrm>
            <a:custGeom>
              <a:avLst/>
              <a:gdLst/>
              <a:ah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 rotWithShape="0">
              <a:blip r:embed="rId13"/>
              <a:srcRect/>
              <a:stretch/>
            </a:blipFill>
            <a:ln w="0">
              <a:solidFill>
                <a:srgbClr val="00baff"/>
              </a:solidFill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4" name="Freeform 20"/>
            <p:cNvSpPr/>
            <p:nvPr/>
          </p:nvSpPr>
          <p:spPr>
            <a:xfrm>
              <a:off x="11443680" y="1050840"/>
              <a:ext cx="2121840" cy="2121840"/>
            </a:xfrm>
            <a:custGeom>
              <a:avLst/>
              <a:gdLst/>
              <a:ah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65" name="Group 21"/>
          <p:cNvGrpSpPr/>
          <p:nvPr/>
        </p:nvGrpSpPr>
        <p:grpSpPr>
          <a:xfrm>
            <a:off x="11825640" y="4222080"/>
            <a:ext cx="2084040" cy="2084040"/>
            <a:chOff x="11825640" y="4222080"/>
            <a:chExt cx="2084040" cy="2084040"/>
          </a:xfrm>
        </p:grpSpPr>
        <p:sp>
          <p:nvSpPr>
            <p:cNvPr id="166" name="Freeform 22"/>
            <p:cNvSpPr/>
            <p:nvPr/>
          </p:nvSpPr>
          <p:spPr>
            <a:xfrm>
              <a:off x="11825640" y="4222080"/>
              <a:ext cx="2084040" cy="2084040"/>
            </a:xfrm>
            <a:custGeom>
              <a:avLst/>
              <a:gdLst/>
              <a:ah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67" name="Group 23"/>
          <p:cNvGrpSpPr/>
          <p:nvPr/>
        </p:nvGrpSpPr>
        <p:grpSpPr>
          <a:xfrm>
            <a:off x="11411640" y="4002120"/>
            <a:ext cx="2186280" cy="2121840"/>
            <a:chOff x="11411640" y="4002120"/>
            <a:chExt cx="2186280" cy="2121840"/>
          </a:xfrm>
        </p:grpSpPr>
        <p:sp>
          <p:nvSpPr>
            <p:cNvPr id="168" name="Freeform 24"/>
            <p:cNvSpPr/>
            <p:nvPr/>
          </p:nvSpPr>
          <p:spPr>
            <a:xfrm>
              <a:off x="11411640" y="4019760"/>
              <a:ext cx="2186280" cy="2086560"/>
            </a:xfrm>
            <a:custGeom>
              <a:avLst/>
              <a:gdLst/>
              <a:ah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 rotWithShape="0">
              <a:blip r:embed="rId14"/>
              <a:srcRect/>
              <a:stretch/>
            </a:blipFill>
            <a:ln w="0">
              <a:solidFill>
                <a:srgbClr val="00baff"/>
              </a:solidFill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9" name="Freeform 25"/>
            <p:cNvSpPr/>
            <p:nvPr/>
          </p:nvSpPr>
          <p:spPr>
            <a:xfrm>
              <a:off x="11443680" y="4002120"/>
              <a:ext cx="2121840" cy="2121840"/>
            </a:xfrm>
            <a:custGeom>
              <a:avLst/>
              <a:gdLst/>
              <a:ah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70" name="Group 26"/>
          <p:cNvGrpSpPr/>
          <p:nvPr/>
        </p:nvGrpSpPr>
        <p:grpSpPr>
          <a:xfrm>
            <a:off x="11825640" y="7173000"/>
            <a:ext cx="2084040" cy="2084040"/>
            <a:chOff x="11825640" y="7173000"/>
            <a:chExt cx="2084040" cy="2084040"/>
          </a:xfrm>
        </p:grpSpPr>
        <p:sp>
          <p:nvSpPr>
            <p:cNvPr id="171" name="Freeform 27"/>
            <p:cNvSpPr/>
            <p:nvPr/>
          </p:nvSpPr>
          <p:spPr>
            <a:xfrm>
              <a:off x="11825640" y="7173000"/>
              <a:ext cx="2084040" cy="2084040"/>
            </a:xfrm>
            <a:custGeom>
              <a:avLst/>
              <a:gdLst/>
              <a:ah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72" name="Group 28"/>
          <p:cNvGrpSpPr/>
          <p:nvPr/>
        </p:nvGrpSpPr>
        <p:grpSpPr>
          <a:xfrm>
            <a:off x="11411640" y="6953400"/>
            <a:ext cx="2186280" cy="2121840"/>
            <a:chOff x="11411640" y="6953400"/>
            <a:chExt cx="2186280" cy="2121840"/>
          </a:xfrm>
        </p:grpSpPr>
        <p:sp>
          <p:nvSpPr>
            <p:cNvPr id="173" name="Freeform 29"/>
            <p:cNvSpPr/>
            <p:nvPr/>
          </p:nvSpPr>
          <p:spPr>
            <a:xfrm>
              <a:off x="11411640" y="6971040"/>
              <a:ext cx="2186280" cy="2086560"/>
            </a:xfrm>
            <a:custGeom>
              <a:avLst/>
              <a:gdLst/>
              <a:ah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 rotWithShape="0">
              <a:blip r:embed="rId15"/>
              <a:srcRect/>
              <a:stretch/>
            </a:blipFill>
            <a:ln w="0">
              <a:solidFill>
                <a:srgbClr val="00baff"/>
              </a:solidFill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4" name="Freeform 30"/>
            <p:cNvSpPr/>
            <p:nvPr/>
          </p:nvSpPr>
          <p:spPr>
            <a:xfrm>
              <a:off x="11443680" y="6953400"/>
              <a:ext cx="2121840" cy="2121840"/>
            </a:xfrm>
            <a:custGeom>
              <a:avLst/>
              <a:gdLst/>
              <a:ah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75" name="TextBox 31"/>
          <p:cNvSpPr/>
          <p:nvPr/>
        </p:nvSpPr>
        <p:spPr>
          <a:xfrm>
            <a:off x="2670480" y="3331800"/>
            <a:ext cx="5611320" cy="365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9601"/>
              </a:lnSpc>
              <a:buNone/>
            </a:pPr>
            <a:r>
              <a:rPr b="0" lang="en-US" sz="8000" spc="-80" strike="noStrike">
                <a:solidFill>
                  <a:srgbClr val="000000"/>
                </a:solidFill>
                <a:latin typeface="Graphik Regular"/>
                <a:ea typeface="DejaVu Sans"/>
              </a:rPr>
              <a:t>The Analytics team</a:t>
            </a:r>
            <a:endParaRPr b="0" lang="en-US" sz="8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a100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" name="Group 2"/>
          <p:cNvGrpSpPr/>
          <p:nvPr/>
        </p:nvGrpSpPr>
        <p:grpSpPr>
          <a:xfrm>
            <a:off x="445320" y="406080"/>
            <a:ext cx="10041480" cy="9473400"/>
            <a:chOff x="445320" y="406080"/>
            <a:chExt cx="10041480" cy="9473400"/>
          </a:xfrm>
        </p:grpSpPr>
        <p:pic>
          <p:nvPicPr>
            <p:cNvPr id="177" name="Picture 3" descr=""/>
            <p:cNvPicPr/>
            <p:nvPr/>
          </p:nvPicPr>
          <p:blipFill>
            <a:blip r:embed="rId1">
              <a:alphaModFix amt="80000"/>
            </a:blip>
            <a:srcRect l="0" t="0" r="10228" b="0"/>
            <a:stretch/>
          </p:blipFill>
          <p:spPr>
            <a:xfrm>
              <a:off x="5637960" y="5325120"/>
              <a:ext cx="2022120" cy="20948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78" name="Picture 4" descr=""/>
            <p:cNvPicPr/>
            <p:nvPr/>
          </p:nvPicPr>
          <p:blipFill>
            <a:blip r:embed="rId2">
              <a:alphaModFix amt="80000"/>
            </a:blip>
            <a:stretch/>
          </p:blipFill>
          <p:spPr>
            <a:xfrm>
              <a:off x="5637960" y="7784640"/>
              <a:ext cx="2252880" cy="20948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79" name="Picture 5" descr=""/>
            <p:cNvPicPr/>
            <p:nvPr/>
          </p:nvPicPr>
          <p:blipFill>
            <a:blip r:embed="rId3">
              <a:alphaModFix amt="80000"/>
            </a:blip>
            <a:stretch/>
          </p:blipFill>
          <p:spPr>
            <a:xfrm>
              <a:off x="3041640" y="2865600"/>
              <a:ext cx="2252880" cy="20948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80" name="Picture 6" descr=""/>
            <p:cNvPicPr/>
            <p:nvPr/>
          </p:nvPicPr>
          <p:blipFill>
            <a:blip r:embed="rId4">
              <a:alphaModFix amt="80000"/>
            </a:blip>
            <a:stretch/>
          </p:blipFill>
          <p:spPr>
            <a:xfrm>
              <a:off x="3041640" y="5325120"/>
              <a:ext cx="2252880" cy="20948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81" name="Picture 7" descr=""/>
            <p:cNvPicPr/>
            <p:nvPr/>
          </p:nvPicPr>
          <p:blipFill>
            <a:blip r:embed="rId5">
              <a:alphaModFix amt="80000"/>
            </a:blip>
            <a:stretch/>
          </p:blipFill>
          <p:spPr>
            <a:xfrm>
              <a:off x="3041640" y="7784640"/>
              <a:ext cx="2252880" cy="20948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82" name="Picture 8" descr=""/>
            <p:cNvPicPr/>
            <p:nvPr/>
          </p:nvPicPr>
          <p:blipFill>
            <a:blip r:embed="rId6">
              <a:alphaModFix amt="80000"/>
            </a:blip>
            <a:stretch/>
          </p:blipFill>
          <p:spPr>
            <a:xfrm>
              <a:off x="445320" y="406080"/>
              <a:ext cx="2252880" cy="20948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83" name="Picture 9" descr=""/>
            <p:cNvPicPr/>
            <p:nvPr/>
          </p:nvPicPr>
          <p:blipFill>
            <a:blip r:embed="rId7">
              <a:alphaModFix amt="80000"/>
            </a:blip>
            <a:stretch/>
          </p:blipFill>
          <p:spPr>
            <a:xfrm>
              <a:off x="445320" y="2865600"/>
              <a:ext cx="2252880" cy="20948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84" name="Picture 10" descr=""/>
            <p:cNvPicPr/>
            <p:nvPr/>
          </p:nvPicPr>
          <p:blipFill>
            <a:blip r:embed="rId8">
              <a:alphaModFix amt="80000"/>
            </a:blip>
            <a:stretch/>
          </p:blipFill>
          <p:spPr>
            <a:xfrm>
              <a:off x="445320" y="5325120"/>
              <a:ext cx="2252880" cy="20948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85" name="Picture 11" descr=""/>
            <p:cNvPicPr/>
            <p:nvPr/>
          </p:nvPicPr>
          <p:blipFill>
            <a:blip r:embed="rId9">
              <a:alphaModFix amt="80000"/>
            </a:blip>
            <a:stretch/>
          </p:blipFill>
          <p:spPr>
            <a:xfrm>
              <a:off x="445320" y="7784640"/>
              <a:ext cx="2252880" cy="20948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86" name="Picture 12" descr=""/>
            <p:cNvPicPr/>
            <p:nvPr/>
          </p:nvPicPr>
          <p:blipFill>
            <a:blip r:embed="rId10">
              <a:alphaModFix amt="80000"/>
            </a:blip>
            <a:stretch/>
          </p:blipFill>
          <p:spPr>
            <a:xfrm>
              <a:off x="8233920" y="7784640"/>
              <a:ext cx="2252880" cy="209484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187" name="Group 13"/>
          <p:cNvGrpSpPr/>
          <p:nvPr/>
        </p:nvGrpSpPr>
        <p:grpSpPr>
          <a:xfrm>
            <a:off x="1903320" y="1028520"/>
            <a:ext cx="1853640" cy="1779480"/>
            <a:chOff x="1903320" y="1028520"/>
            <a:chExt cx="1853640" cy="1779480"/>
          </a:xfrm>
        </p:grpSpPr>
        <p:grpSp>
          <p:nvGrpSpPr>
            <p:cNvPr id="188" name="Group 14"/>
            <p:cNvGrpSpPr/>
            <p:nvPr/>
          </p:nvGrpSpPr>
          <p:grpSpPr>
            <a:xfrm>
              <a:off x="1903320" y="1284840"/>
              <a:ext cx="1523160" cy="1523160"/>
              <a:chOff x="1903320" y="1284840"/>
              <a:chExt cx="1523160" cy="1523160"/>
            </a:xfrm>
          </p:grpSpPr>
          <p:sp>
            <p:nvSpPr>
              <p:cNvPr id="189" name="Freeform 15"/>
              <p:cNvSpPr/>
              <p:nvPr/>
            </p:nvSpPr>
            <p:spPr>
              <a:xfrm>
                <a:off x="1903320" y="1284840"/>
                <a:ext cx="1523160" cy="1523160"/>
              </a:xfrm>
              <a:custGeom>
                <a:avLst/>
                <a:gdLst/>
                <a:ah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pic>
          <p:nvPicPr>
            <p:cNvPr id="190" name="Picture 16" descr=""/>
            <p:cNvPicPr/>
            <p:nvPr/>
          </p:nvPicPr>
          <p:blipFill>
            <a:blip r:embed="rId11"/>
            <a:srcRect l="0" t="0" r="0" b="315"/>
            <a:stretch/>
          </p:blipFill>
          <p:spPr>
            <a:xfrm rot="16484400">
              <a:off x="2171880" y="1087200"/>
              <a:ext cx="1523160" cy="152640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191" name="Group 17"/>
          <p:cNvGrpSpPr/>
          <p:nvPr/>
        </p:nvGrpSpPr>
        <p:grpSpPr>
          <a:xfrm>
            <a:off x="3758760" y="2640600"/>
            <a:ext cx="1853640" cy="1779480"/>
            <a:chOff x="3758760" y="2640600"/>
            <a:chExt cx="1853640" cy="1779480"/>
          </a:xfrm>
        </p:grpSpPr>
        <p:grpSp>
          <p:nvGrpSpPr>
            <p:cNvPr id="192" name="Group 18"/>
            <p:cNvGrpSpPr/>
            <p:nvPr/>
          </p:nvGrpSpPr>
          <p:grpSpPr>
            <a:xfrm>
              <a:off x="3758760" y="2896920"/>
              <a:ext cx="1523160" cy="1523160"/>
              <a:chOff x="3758760" y="2896920"/>
              <a:chExt cx="1523160" cy="1523160"/>
            </a:xfrm>
          </p:grpSpPr>
          <p:sp>
            <p:nvSpPr>
              <p:cNvPr id="193" name="Freeform 19"/>
              <p:cNvSpPr/>
              <p:nvPr/>
            </p:nvSpPr>
            <p:spPr>
              <a:xfrm>
                <a:off x="3758760" y="2896920"/>
                <a:ext cx="1523160" cy="1523160"/>
              </a:xfrm>
              <a:custGeom>
                <a:avLst/>
                <a:gdLst/>
                <a:ah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pic>
          <p:nvPicPr>
            <p:cNvPr id="194" name="Picture 20" descr=""/>
            <p:cNvPicPr/>
            <p:nvPr/>
          </p:nvPicPr>
          <p:blipFill>
            <a:blip r:embed="rId12"/>
            <a:srcRect l="0" t="0" r="0" b="315"/>
            <a:stretch/>
          </p:blipFill>
          <p:spPr>
            <a:xfrm rot="16484400">
              <a:off x="4027320" y="2699280"/>
              <a:ext cx="1523160" cy="152640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195" name="Group 21"/>
          <p:cNvGrpSpPr/>
          <p:nvPr/>
        </p:nvGrpSpPr>
        <p:grpSpPr>
          <a:xfrm>
            <a:off x="5614200" y="4252680"/>
            <a:ext cx="1853640" cy="1779480"/>
            <a:chOff x="5614200" y="4252680"/>
            <a:chExt cx="1853640" cy="1779480"/>
          </a:xfrm>
        </p:grpSpPr>
        <p:grpSp>
          <p:nvGrpSpPr>
            <p:cNvPr id="196" name="Group 22"/>
            <p:cNvGrpSpPr/>
            <p:nvPr/>
          </p:nvGrpSpPr>
          <p:grpSpPr>
            <a:xfrm>
              <a:off x="5614200" y="4509000"/>
              <a:ext cx="1523160" cy="1523160"/>
              <a:chOff x="5614200" y="4509000"/>
              <a:chExt cx="1523160" cy="1523160"/>
            </a:xfrm>
          </p:grpSpPr>
          <p:sp>
            <p:nvSpPr>
              <p:cNvPr id="197" name="Freeform 23"/>
              <p:cNvSpPr/>
              <p:nvPr/>
            </p:nvSpPr>
            <p:spPr>
              <a:xfrm>
                <a:off x="5614200" y="4509000"/>
                <a:ext cx="1523160" cy="1523160"/>
              </a:xfrm>
              <a:custGeom>
                <a:avLst/>
                <a:gdLst/>
                <a:ah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pic>
          <p:nvPicPr>
            <p:cNvPr id="198" name="Picture 24" descr=""/>
            <p:cNvPicPr/>
            <p:nvPr/>
          </p:nvPicPr>
          <p:blipFill>
            <a:blip r:embed="rId13"/>
            <a:srcRect l="0" t="0" r="0" b="315"/>
            <a:stretch/>
          </p:blipFill>
          <p:spPr>
            <a:xfrm rot="16484400">
              <a:off x="5882760" y="4311360"/>
              <a:ext cx="1523160" cy="152640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199" name="Group 25"/>
          <p:cNvGrpSpPr/>
          <p:nvPr/>
        </p:nvGrpSpPr>
        <p:grpSpPr>
          <a:xfrm>
            <a:off x="7469640" y="5864760"/>
            <a:ext cx="1853280" cy="1779480"/>
            <a:chOff x="7469640" y="5864760"/>
            <a:chExt cx="1853280" cy="1779480"/>
          </a:xfrm>
        </p:grpSpPr>
        <p:grpSp>
          <p:nvGrpSpPr>
            <p:cNvPr id="200" name="Group 26"/>
            <p:cNvGrpSpPr/>
            <p:nvPr/>
          </p:nvGrpSpPr>
          <p:grpSpPr>
            <a:xfrm>
              <a:off x="7469640" y="6121080"/>
              <a:ext cx="1523160" cy="1523160"/>
              <a:chOff x="7469640" y="6121080"/>
              <a:chExt cx="1523160" cy="1523160"/>
            </a:xfrm>
          </p:grpSpPr>
          <p:sp>
            <p:nvSpPr>
              <p:cNvPr id="201" name="Freeform 27"/>
              <p:cNvSpPr/>
              <p:nvPr/>
            </p:nvSpPr>
            <p:spPr>
              <a:xfrm>
                <a:off x="7469640" y="6121080"/>
                <a:ext cx="1523160" cy="1523160"/>
              </a:xfrm>
              <a:custGeom>
                <a:avLst/>
                <a:gdLst/>
                <a:ah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pic>
          <p:nvPicPr>
            <p:cNvPr id="202" name="Picture 28" descr=""/>
            <p:cNvPicPr/>
            <p:nvPr/>
          </p:nvPicPr>
          <p:blipFill>
            <a:blip r:embed="rId14"/>
            <a:srcRect l="0" t="0" r="0" b="315"/>
            <a:stretch/>
          </p:blipFill>
          <p:spPr>
            <a:xfrm rot="16484400">
              <a:off x="7737840" y="5923440"/>
              <a:ext cx="1523160" cy="152640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203" name="Group 29"/>
          <p:cNvGrpSpPr/>
          <p:nvPr/>
        </p:nvGrpSpPr>
        <p:grpSpPr>
          <a:xfrm>
            <a:off x="9324720" y="7476840"/>
            <a:ext cx="1853640" cy="1779480"/>
            <a:chOff x="9324720" y="7476840"/>
            <a:chExt cx="1853640" cy="1779480"/>
          </a:xfrm>
        </p:grpSpPr>
        <p:grpSp>
          <p:nvGrpSpPr>
            <p:cNvPr id="204" name="Group 30"/>
            <p:cNvGrpSpPr/>
            <p:nvPr/>
          </p:nvGrpSpPr>
          <p:grpSpPr>
            <a:xfrm>
              <a:off x="9324720" y="7733160"/>
              <a:ext cx="1523160" cy="1523160"/>
              <a:chOff x="9324720" y="7733160"/>
              <a:chExt cx="1523160" cy="1523160"/>
            </a:xfrm>
          </p:grpSpPr>
          <p:sp>
            <p:nvSpPr>
              <p:cNvPr id="205" name="Freeform 31"/>
              <p:cNvSpPr/>
              <p:nvPr/>
            </p:nvSpPr>
            <p:spPr>
              <a:xfrm>
                <a:off x="9324720" y="7733160"/>
                <a:ext cx="1523160" cy="1523160"/>
              </a:xfrm>
              <a:custGeom>
                <a:avLst/>
                <a:gdLst/>
                <a:ah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pic>
          <p:nvPicPr>
            <p:cNvPr id="206" name="Picture 32" descr=""/>
            <p:cNvPicPr/>
            <p:nvPr/>
          </p:nvPicPr>
          <p:blipFill>
            <a:blip r:embed="rId15"/>
            <a:srcRect l="0" t="0" r="0" b="315"/>
            <a:stretch/>
          </p:blipFill>
          <p:spPr>
            <a:xfrm rot="16484400">
              <a:off x="9593280" y="7535520"/>
              <a:ext cx="1523160" cy="152640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207" name="TextBox 33"/>
          <p:cNvSpPr/>
          <p:nvPr/>
        </p:nvSpPr>
        <p:spPr>
          <a:xfrm>
            <a:off x="3757680" y="837720"/>
            <a:ext cx="6641640" cy="1218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9601"/>
              </a:lnSpc>
              <a:buNone/>
            </a:pPr>
            <a:r>
              <a:rPr b="0" lang="en-US" sz="4800" spc="-80" strike="noStrike">
                <a:solidFill>
                  <a:srgbClr val="ffffff"/>
                </a:solidFill>
                <a:latin typeface="Graphik Regular"/>
                <a:ea typeface="DejaVu Sans"/>
              </a:rPr>
              <a:t>Data </a:t>
            </a:r>
            <a:r>
              <a:rPr b="0" lang="en-US" sz="4400" spc="-80" strike="noStrike">
                <a:solidFill>
                  <a:srgbClr val="ffffff"/>
                </a:solidFill>
                <a:latin typeface="Graphik Regular"/>
                <a:ea typeface="DejaVu Sans"/>
              </a:rPr>
              <a:t>understanding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08" name="TextBox 34"/>
          <p:cNvSpPr/>
          <p:nvPr/>
        </p:nvSpPr>
        <p:spPr>
          <a:xfrm>
            <a:off x="2630880" y="1372320"/>
            <a:ext cx="1228320" cy="912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7191"/>
              </a:lnSpc>
              <a:buNone/>
            </a:pPr>
            <a:r>
              <a:rPr b="0" lang="en-US" sz="7190" spc="-642" strike="noStrike">
                <a:solidFill>
                  <a:srgbClr val="ffffff"/>
                </a:solidFill>
                <a:latin typeface="Clear Sans Regular Bold"/>
                <a:ea typeface="DejaVu Sans"/>
              </a:rPr>
              <a:t>1</a:t>
            </a:r>
            <a:endParaRPr b="0" lang="en-US" sz="7190" spc="-1" strike="noStrike">
              <a:latin typeface="Arial"/>
            </a:endParaRPr>
          </a:p>
        </p:txBody>
      </p:sp>
      <p:sp>
        <p:nvSpPr>
          <p:cNvPr id="209" name="TextBox 35"/>
          <p:cNvSpPr/>
          <p:nvPr/>
        </p:nvSpPr>
        <p:spPr>
          <a:xfrm>
            <a:off x="4534560" y="2984040"/>
            <a:ext cx="1228320" cy="912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7191"/>
              </a:lnSpc>
              <a:buNone/>
            </a:pPr>
            <a:r>
              <a:rPr b="0" lang="en-US" sz="7190" spc="-642" strike="noStrike">
                <a:solidFill>
                  <a:srgbClr val="ffffff"/>
                </a:solidFill>
                <a:latin typeface="Clear Sans Regular Bold"/>
                <a:ea typeface="DejaVu Sans"/>
              </a:rPr>
              <a:t>2</a:t>
            </a:r>
            <a:endParaRPr b="0" lang="en-US" sz="7190" spc="-1" strike="noStrike">
              <a:latin typeface="Arial"/>
            </a:endParaRPr>
          </a:p>
        </p:txBody>
      </p:sp>
      <p:sp>
        <p:nvSpPr>
          <p:cNvPr id="210" name="TextBox 36"/>
          <p:cNvSpPr/>
          <p:nvPr/>
        </p:nvSpPr>
        <p:spPr>
          <a:xfrm>
            <a:off x="10108080" y="7828560"/>
            <a:ext cx="1228320" cy="912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7191"/>
              </a:lnSpc>
              <a:buNone/>
            </a:pPr>
            <a:r>
              <a:rPr b="0" lang="en-US" sz="7190" spc="-642" strike="noStrike">
                <a:solidFill>
                  <a:srgbClr val="ffffff"/>
                </a:solidFill>
                <a:latin typeface="Clear Sans Regular Bold"/>
                <a:ea typeface="DejaVu Sans"/>
              </a:rPr>
              <a:t>5</a:t>
            </a:r>
            <a:endParaRPr b="0" lang="en-US" sz="7190" spc="-1" strike="noStrike">
              <a:latin typeface="Arial"/>
            </a:endParaRPr>
          </a:p>
        </p:txBody>
      </p:sp>
      <p:sp>
        <p:nvSpPr>
          <p:cNvPr id="211" name="TextBox 37"/>
          <p:cNvSpPr/>
          <p:nvPr/>
        </p:nvSpPr>
        <p:spPr>
          <a:xfrm>
            <a:off x="8193960" y="6204600"/>
            <a:ext cx="1228320" cy="912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7191"/>
              </a:lnSpc>
              <a:buNone/>
            </a:pPr>
            <a:r>
              <a:rPr b="0" lang="en-US" sz="7190" spc="-642" strike="noStrike">
                <a:solidFill>
                  <a:srgbClr val="ffffff"/>
                </a:solidFill>
                <a:latin typeface="Clear Sans Regular Bold"/>
                <a:ea typeface="DejaVu Sans"/>
              </a:rPr>
              <a:t>4</a:t>
            </a:r>
            <a:endParaRPr b="0" lang="en-US" sz="7190" spc="-1" strike="noStrike">
              <a:latin typeface="Arial"/>
            </a:endParaRPr>
          </a:p>
        </p:txBody>
      </p:sp>
      <p:sp>
        <p:nvSpPr>
          <p:cNvPr id="212" name="TextBox 38"/>
          <p:cNvSpPr/>
          <p:nvPr/>
        </p:nvSpPr>
        <p:spPr>
          <a:xfrm>
            <a:off x="6396840" y="4605120"/>
            <a:ext cx="1228320" cy="912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7191"/>
              </a:lnSpc>
              <a:buNone/>
            </a:pPr>
            <a:r>
              <a:rPr b="0" lang="en-US" sz="7190" spc="-642" strike="noStrike">
                <a:solidFill>
                  <a:srgbClr val="ffffff"/>
                </a:solidFill>
                <a:latin typeface="Clear Sans Regular Bold"/>
                <a:ea typeface="DejaVu Sans"/>
              </a:rPr>
              <a:t>3</a:t>
            </a:r>
            <a:endParaRPr b="0" lang="en-US" sz="7190" spc="-1" strike="noStrike">
              <a:latin typeface="Arial"/>
            </a:endParaRPr>
          </a:p>
        </p:txBody>
      </p:sp>
      <p:sp>
        <p:nvSpPr>
          <p:cNvPr id="213" name="TextBox 1"/>
          <p:cNvSpPr/>
          <p:nvPr/>
        </p:nvSpPr>
        <p:spPr>
          <a:xfrm>
            <a:off x="5943600" y="2666520"/>
            <a:ext cx="6641640" cy="1218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9601"/>
              </a:lnSpc>
              <a:buNone/>
            </a:pPr>
            <a:r>
              <a:rPr b="0" lang="en-US" sz="4800" spc="-80" strike="noStrike">
                <a:solidFill>
                  <a:srgbClr val="ffffff"/>
                </a:solidFill>
                <a:latin typeface="Graphik Regular"/>
                <a:ea typeface="DejaVu Sans"/>
              </a:rPr>
              <a:t>Data </a:t>
            </a:r>
            <a:r>
              <a:rPr b="0" lang="en-US" sz="4400" spc="-80" strike="noStrike">
                <a:solidFill>
                  <a:srgbClr val="ffffff"/>
                </a:solidFill>
                <a:latin typeface="Graphik Regular"/>
                <a:ea typeface="DejaVu Sans"/>
              </a:rPr>
              <a:t>cleaning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14" name="TextBox 5"/>
          <p:cNvSpPr/>
          <p:nvPr/>
        </p:nvSpPr>
        <p:spPr>
          <a:xfrm>
            <a:off x="7558200" y="4252320"/>
            <a:ext cx="6641640" cy="1218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9601"/>
              </a:lnSpc>
              <a:buNone/>
            </a:pPr>
            <a:r>
              <a:rPr b="0" lang="en-US" sz="4800" spc="-80" strike="noStrike">
                <a:solidFill>
                  <a:srgbClr val="ffffff"/>
                </a:solidFill>
                <a:latin typeface="Graphik Regular"/>
                <a:ea typeface="DejaVu Sans"/>
              </a:rPr>
              <a:t>Data </a:t>
            </a:r>
            <a:r>
              <a:rPr b="0" lang="en-US" sz="4400" spc="-80" strike="noStrike">
                <a:solidFill>
                  <a:srgbClr val="ffffff"/>
                </a:solidFill>
                <a:latin typeface="Graphik Regular"/>
                <a:ea typeface="DejaVu Sans"/>
              </a:rPr>
              <a:t>Modeling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15" name="TextBox 8"/>
          <p:cNvSpPr/>
          <p:nvPr/>
        </p:nvSpPr>
        <p:spPr>
          <a:xfrm>
            <a:off x="11188440" y="7772400"/>
            <a:ext cx="6641640" cy="1218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9601"/>
              </a:lnSpc>
              <a:buNone/>
            </a:pPr>
            <a:r>
              <a:rPr b="0" lang="en-US" sz="4800" spc="-80" strike="noStrike">
                <a:solidFill>
                  <a:srgbClr val="ffffff"/>
                </a:solidFill>
                <a:latin typeface="Graphik Regular"/>
                <a:ea typeface="DejaVu Sans"/>
              </a:rPr>
              <a:t> </a:t>
            </a:r>
            <a:r>
              <a:rPr b="0" lang="en-US" sz="4800" spc="-80" strike="noStrike">
                <a:solidFill>
                  <a:srgbClr val="ffffff"/>
                </a:solidFill>
                <a:latin typeface="Graphik Regular"/>
                <a:ea typeface="DejaVu Sans"/>
              </a:rPr>
              <a:t>Uncover insights</a:t>
            </a:r>
            <a:endParaRPr b="0" lang="en-US" sz="4800" spc="-1" strike="noStrike">
              <a:latin typeface="Arial"/>
            </a:endParaRPr>
          </a:p>
        </p:txBody>
      </p:sp>
      <p:sp>
        <p:nvSpPr>
          <p:cNvPr id="216" name="TextBox 9"/>
          <p:cNvSpPr/>
          <p:nvPr/>
        </p:nvSpPr>
        <p:spPr>
          <a:xfrm>
            <a:off x="9323640" y="5943600"/>
            <a:ext cx="6641640" cy="1218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9601"/>
              </a:lnSpc>
              <a:buNone/>
            </a:pPr>
            <a:r>
              <a:rPr b="0" lang="en-US" sz="4800" spc="-80" strike="noStrike">
                <a:solidFill>
                  <a:srgbClr val="ffffff"/>
                </a:solidFill>
                <a:latin typeface="Graphik Regular"/>
                <a:ea typeface="DejaVu Sans"/>
              </a:rPr>
              <a:t>Data </a:t>
            </a:r>
            <a:r>
              <a:rPr b="0" lang="en-US" sz="4400" spc="-80" strike="noStrike">
                <a:solidFill>
                  <a:srgbClr val="ffffff"/>
                </a:solidFill>
                <a:latin typeface="Graphik Regular"/>
                <a:ea typeface="DejaVu Sans"/>
              </a:rPr>
              <a:t>Analysis</a:t>
            </a:r>
            <a:endParaRPr b="0" lang="en-US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Picture 2" descr=""/>
          <p:cNvPicPr/>
          <p:nvPr/>
        </p:nvPicPr>
        <p:blipFill>
          <a:blip r:embed="rId1"/>
          <a:stretch/>
        </p:blipFill>
        <p:spPr>
          <a:xfrm>
            <a:off x="2127240" y="6480720"/>
            <a:ext cx="2971080" cy="880560"/>
          </a:xfrm>
          <a:prstGeom prst="rect">
            <a:avLst/>
          </a:prstGeom>
          <a:ln w="0">
            <a:noFill/>
          </a:ln>
        </p:spPr>
      </p:pic>
      <p:sp>
        <p:nvSpPr>
          <p:cNvPr id="218" name="TextBox 11"/>
          <p:cNvSpPr/>
          <p:nvPr/>
        </p:nvSpPr>
        <p:spPr>
          <a:xfrm>
            <a:off x="1028880" y="860760"/>
            <a:ext cx="4635000" cy="1218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9601"/>
              </a:lnSpc>
              <a:buNone/>
            </a:pPr>
            <a:r>
              <a:rPr b="0" lang="en-US" sz="8000" spc="-80" strike="noStrike">
                <a:solidFill>
                  <a:srgbClr val="000000"/>
                </a:solidFill>
                <a:latin typeface="Graphik Regular"/>
                <a:ea typeface="DejaVu Sans"/>
              </a:rPr>
              <a:t>Insights</a:t>
            </a:r>
            <a:endParaRPr b="0" lang="en-US" sz="8000" spc="-1" strike="noStrike">
              <a:latin typeface="Arial"/>
            </a:endParaRPr>
          </a:p>
        </p:txBody>
      </p:sp>
      <p:grpSp>
        <p:nvGrpSpPr>
          <p:cNvPr id="219" name="Group 11"/>
          <p:cNvGrpSpPr/>
          <p:nvPr/>
        </p:nvGrpSpPr>
        <p:grpSpPr>
          <a:xfrm>
            <a:off x="516960" y="7810560"/>
            <a:ext cx="17253000" cy="2016000"/>
            <a:chOff x="516960" y="7810560"/>
            <a:chExt cx="17253000" cy="2016000"/>
          </a:xfrm>
        </p:grpSpPr>
        <p:pic>
          <p:nvPicPr>
            <p:cNvPr id="220" name="Picture 31" descr=""/>
            <p:cNvPicPr/>
            <p:nvPr/>
          </p:nvPicPr>
          <p:blipFill>
            <a:blip r:embed="rId2">
              <a:alphaModFix amt="80000"/>
            </a:blip>
            <a:stretch/>
          </p:blipFill>
          <p:spPr>
            <a:xfrm>
              <a:off x="13087800" y="7810560"/>
              <a:ext cx="2167920" cy="20160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21" name="Picture 33" descr=""/>
            <p:cNvPicPr/>
            <p:nvPr/>
          </p:nvPicPr>
          <p:blipFill>
            <a:blip r:embed="rId3">
              <a:alphaModFix amt="80000"/>
            </a:blip>
            <a:stretch/>
          </p:blipFill>
          <p:spPr>
            <a:xfrm>
              <a:off x="10573560" y="7810560"/>
              <a:ext cx="2167920" cy="20160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22" name="Picture 34" descr=""/>
            <p:cNvPicPr/>
            <p:nvPr/>
          </p:nvPicPr>
          <p:blipFill>
            <a:blip r:embed="rId4">
              <a:alphaModFix amt="80000"/>
            </a:blip>
            <a:stretch/>
          </p:blipFill>
          <p:spPr>
            <a:xfrm>
              <a:off x="8059680" y="7810560"/>
              <a:ext cx="2167920" cy="20160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23" name="Picture 35" descr=""/>
            <p:cNvPicPr/>
            <p:nvPr/>
          </p:nvPicPr>
          <p:blipFill>
            <a:blip r:embed="rId5">
              <a:alphaModFix amt="80000"/>
            </a:blip>
            <a:stretch/>
          </p:blipFill>
          <p:spPr>
            <a:xfrm>
              <a:off x="15602040" y="7810560"/>
              <a:ext cx="2167920" cy="20160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24" name="Picture 36" descr=""/>
            <p:cNvPicPr/>
            <p:nvPr/>
          </p:nvPicPr>
          <p:blipFill>
            <a:blip r:embed="rId6">
              <a:alphaModFix amt="80000"/>
            </a:blip>
            <a:stretch/>
          </p:blipFill>
          <p:spPr>
            <a:xfrm>
              <a:off x="5545440" y="7810560"/>
              <a:ext cx="2167920" cy="20160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25" name="Picture 37" descr=""/>
            <p:cNvPicPr/>
            <p:nvPr/>
          </p:nvPicPr>
          <p:blipFill>
            <a:blip r:embed="rId7">
              <a:alphaModFix amt="80000"/>
            </a:blip>
            <a:stretch/>
          </p:blipFill>
          <p:spPr>
            <a:xfrm>
              <a:off x="3031200" y="7810560"/>
              <a:ext cx="2167920" cy="20160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26" name="Picture 38" descr=""/>
            <p:cNvPicPr/>
            <p:nvPr/>
          </p:nvPicPr>
          <p:blipFill>
            <a:blip r:embed="rId8">
              <a:alphaModFix amt="80000"/>
            </a:blip>
            <a:stretch/>
          </p:blipFill>
          <p:spPr>
            <a:xfrm>
              <a:off x="516960" y="7810560"/>
              <a:ext cx="2167920" cy="2016000"/>
            </a:xfrm>
            <a:prstGeom prst="rect">
              <a:avLst/>
            </a:prstGeom>
            <a:ln w="0">
              <a:noFill/>
            </a:ln>
          </p:spPr>
        </p:pic>
      </p:grpSp>
      <p:pic>
        <p:nvPicPr>
          <p:cNvPr id="227" name="Picture 39" descr=""/>
          <p:cNvPicPr/>
          <p:nvPr/>
        </p:nvPicPr>
        <p:blipFill>
          <a:blip r:embed="rId9"/>
          <a:stretch/>
        </p:blipFill>
        <p:spPr>
          <a:xfrm>
            <a:off x="7272360" y="6480360"/>
            <a:ext cx="2971080" cy="880560"/>
          </a:xfrm>
          <a:prstGeom prst="rect">
            <a:avLst/>
          </a:prstGeom>
          <a:ln w="0">
            <a:noFill/>
          </a:ln>
        </p:spPr>
      </p:pic>
      <p:pic>
        <p:nvPicPr>
          <p:cNvPr id="228" name="Picture 40" descr=""/>
          <p:cNvPicPr/>
          <p:nvPr/>
        </p:nvPicPr>
        <p:blipFill>
          <a:blip r:embed="rId10"/>
          <a:stretch/>
        </p:blipFill>
        <p:spPr>
          <a:xfrm>
            <a:off x="12670200" y="6480360"/>
            <a:ext cx="2971080" cy="880560"/>
          </a:xfrm>
          <a:prstGeom prst="rect">
            <a:avLst/>
          </a:prstGeom>
          <a:ln w="0">
            <a:noFill/>
          </a:ln>
        </p:spPr>
      </p:pic>
      <p:sp>
        <p:nvSpPr>
          <p:cNvPr id="229" name="TextBox 17"/>
          <p:cNvSpPr/>
          <p:nvPr/>
        </p:nvSpPr>
        <p:spPr>
          <a:xfrm>
            <a:off x="12966480" y="4723920"/>
            <a:ext cx="4635000" cy="24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9601"/>
              </a:lnSpc>
              <a:buNone/>
            </a:pPr>
            <a:r>
              <a:rPr b="0" lang="en-US" sz="3200" spc="-80" strike="noStrike">
                <a:solidFill>
                  <a:srgbClr val="000000"/>
                </a:solidFill>
                <a:latin typeface="Graphik Regular"/>
                <a:ea typeface="DejaVu Sans"/>
              </a:rPr>
              <a:t>Culture is the last popular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30" name="TextBox 18"/>
          <p:cNvSpPr/>
          <p:nvPr/>
        </p:nvSpPr>
        <p:spPr>
          <a:xfrm>
            <a:off x="6794280" y="2971800"/>
            <a:ext cx="4635000" cy="121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9601"/>
              </a:lnSpc>
              <a:buNone/>
            </a:pPr>
            <a:r>
              <a:rPr b="0" lang="en-US" sz="4400" spc="-80" strike="noStrike">
                <a:solidFill>
                  <a:srgbClr val="000000"/>
                </a:solidFill>
                <a:latin typeface="Graphik Regular"/>
                <a:ea typeface="DejaVu Sans"/>
              </a:rPr>
              <a:t>Most post in Jan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31" name="TextBox 19"/>
          <p:cNvSpPr/>
          <p:nvPr/>
        </p:nvSpPr>
        <p:spPr>
          <a:xfrm>
            <a:off x="228600" y="3733920"/>
            <a:ext cx="5320800" cy="24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9601"/>
              </a:lnSpc>
              <a:buNone/>
            </a:pPr>
            <a:r>
              <a:rPr b="0" lang="en-US" sz="2600" spc="-80" strike="noStrike">
                <a:solidFill>
                  <a:srgbClr val="000000"/>
                </a:solidFill>
                <a:latin typeface="Graphik Regular"/>
                <a:ea typeface="DejaVu Sans"/>
              </a:rPr>
              <a:t>animals is the</a:t>
            </a:r>
            <a:endParaRPr b="0" lang="en-US" sz="2600" spc="-1" strike="noStrike">
              <a:latin typeface="Arial"/>
            </a:endParaRPr>
          </a:p>
          <a:p>
            <a:pPr>
              <a:lnSpc>
                <a:spcPts val="9601"/>
              </a:lnSpc>
              <a:buNone/>
            </a:pPr>
            <a:r>
              <a:rPr b="0" lang="en-US" sz="2600" spc="-80" strike="noStrike">
                <a:solidFill>
                  <a:srgbClr val="000000"/>
                </a:solidFill>
                <a:latin typeface="Graphik Regular"/>
                <a:ea typeface="DejaVu Sans"/>
              </a:rPr>
              <a:t> </a:t>
            </a:r>
            <a:r>
              <a:rPr b="0" lang="en-US" sz="2600" spc="-80" strike="noStrike">
                <a:solidFill>
                  <a:srgbClr val="000000"/>
                </a:solidFill>
                <a:latin typeface="Graphik Regular"/>
                <a:ea typeface="DejaVu Sans"/>
              </a:rPr>
              <a:t>most popular content </a:t>
            </a:r>
            <a:endParaRPr b="0" lang="en-US" sz="2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2" name="Group 15"/>
          <p:cNvGrpSpPr/>
          <p:nvPr/>
        </p:nvGrpSpPr>
        <p:grpSpPr>
          <a:xfrm>
            <a:off x="555120" y="9491040"/>
            <a:ext cx="17253000" cy="2016000"/>
            <a:chOff x="555120" y="9491040"/>
            <a:chExt cx="17253000" cy="2016000"/>
          </a:xfrm>
        </p:grpSpPr>
        <p:pic>
          <p:nvPicPr>
            <p:cNvPr id="233" name="Picture 41" descr=""/>
            <p:cNvPicPr/>
            <p:nvPr/>
          </p:nvPicPr>
          <p:blipFill>
            <a:blip r:embed="rId1">
              <a:alphaModFix amt="80000"/>
            </a:blip>
            <a:stretch/>
          </p:blipFill>
          <p:spPr>
            <a:xfrm>
              <a:off x="13125960" y="9491040"/>
              <a:ext cx="2167920" cy="20160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34" name="Picture 42" descr=""/>
            <p:cNvPicPr/>
            <p:nvPr/>
          </p:nvPicPr>
          <p:blipFill>
            <a:blip r:embed="rId2">
              <a:alphaModFix amt="80000"/>
            </a:blip>
            <a:stretch/>
          </p:blipFill>
          <p:spPr>
            <a:xfrm>
              <a:off x="10611720" y="9491040"/>
              <a:ext cx="2167920" cy="20160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35" name="Picture 43" descr=""/>
            <p:cNvPicPr/>
            <p:nvPr/>
          </p:nvPicPr>
          <p:blipFill>
            <a:blip r:embed="rId3">
              <a:alphaModFix amt="80000"/>
            </a:blip>
            <a:stretch/>
          </p:blipFill>
          <p:spPr>
            <a:xfrm>
              <a:off x="8097480" y="9491040"/>
              <a:ext cx="2167920" cy="20160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36" name="Picture 44" descr=""/>
            <p:cNvPicPr/>
            <p:nvPr/>
          </p:nvPicPr>
          <p:blipFill>
            <a:blip r:embed="rId4">
              <a:alphaModFix amt="80000"/>
            </a:blip>
            <a:stretch/>
          </p:blipFill>
          <p:spPr>
            <a:xfrm>
              <a:off x="15640200" y="9491040"/>
              <a:ext cx="2167920" cy="20160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37" name="Picture 45" descr=""/>
            <p:cNvPicPr/>
            <p:nvPr/>
          </p:nvPicPr>
          <p:blipFill>
            <a:blip r:embed="rId5">
              <a:alphaModFix amt="80000"/>
            </a:blip>
            <a:stretch/>
          </p:blipFill>
          <p:spPr>
            <a:xfrm>
              <a:off x="5583600" y="9491040"/>
              <a:ext cx="2167920" cy="20160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38" name="Picture 46" descr=""/>
            <p:cNvPicPr/>
            <p:nvPr/>
          </p:nvPicPr>
          <p:blipFill>
            <a:blip r:embed="rId6">
              <a:alphaModFix amt="80000"/>
            </a:blip>
            <a:stretch/>
          </p:blipFill>
          <p:spPr>
            <a:xfrm>
              <a:off x="3069360" y="9491040"/>
              <a:ext cx="2167920" cy="20160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39" name="Picture 47" descr=""/>
            <p:cNvPicPr/>
            <p:nvPr/>
          </p:nvPicPr>
          <p:blipFill>
            <a:blip r:embed="rId7">
              <a:alphaModFix amt="80000"/>
            </a:blip>
            <a:stretch/>
          </p:blipFill>
          <p:spPr>
            <a:xfrm>
              <a:off x="555120" y="9491040"/>
              <a:ext cx="2167920" cy="201600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240" name="Group 19"/>
          <p:cNvGrpSpPr/>
          <p:nvPr/>
        </p:nvGrpSpPr>
        <p:grpSpPr>
          <a:xfrm>
            <a:off x="622440" y="8323920"/>
            <a:ext cx="4255920" cy="4349160"/>
            <a:chOff x="622440" y="8323920"/>
            <a:chExt cx="4255920" cy="4349160"/>
          </a:xfrm>
        </p:grpSpPr>
        <p:grpSp>
          <p:nvGrpSpPr>
            <p:cNvPr id="241" name="Group 24"/>
            <p:cNvGrpSpPr/>
            <p:nvPr/>
          </p:nvGrpSpPr>
          <p:grpSpPr>
            <a:xfrm>
              <a:off x="979200" y="8774280"/>
              <a:ext cx="3899160" cy="3898800"/>
              <a:chOff x="979200" y="8774280"/>
              <a:chExt cx="3899160" cy="3898800"/>
            </a:xfrm>
          </p:grpSpPr>
          <p:sp>
            <p:nvSpPr>
              <p:cNvPr id="242" name="Freeform 3"/>
              <p:cNvSpPr/>
              <p:nvPr/>
            </p:nvSpPr>
            <p:spPr>
              <a:xfrm rot="1153800">
                <a:off x="1397880" y="9192960"/>
                <a:ext cx="3061440" cy="3061440"/>
              </a:xfrm>
              <a:custGeom>
                <a:avLst/>
                <a:gdLst/>
                <a:ah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pic>
          <p:nvPicPr>
            <p:cNvPr id="243" name="Picture 48" descr=""/>
            <p:cNvPicPr/>
            <p:nvPr/>
          </p:nvPicPr>
          <p:blipFill>
            <a:blip r:embed="rId8"/>
            <a:srcRect l="0" t="0" r="0" b="315"/>
            <a:stretch/>
          </p:blipFill>
          <p:spPr>
            <a:xfrm rot="1153800">
              <a:off x="1042200" y="8742240"/>
              <a:ext cx="3061440" cy="306792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244" name="Group 27"/>
          <p:cNvGrpSpPr/>
          <p:nvPr/>
        </p:nvGrpSpPr>
        <p:grpSpPr>
          <a:xfrm>
            <a:off x="655920" y="-710280"/>
            <a:ext cx="17252640" cy="2016000"/>
            <a:chOff x="655920" y="-710280"/>
            <a:chExt cx="17252640" cy="2016000"/>
          </a:xfrm>
        </p:grpSpPr>
        <p:pic>
          <p:nvPicPr>
            <p:cNvPr id="245" name="Picture 49" descr=""/>
            <p:cNvPicPr/>
            <p:nvPr/>
          </p:nvPicPr>
          <p:blipFill>
            <a:blip r:embed="rId9">
              <a:alphaModFix amt="80000"/>
            </a:blip>
            <a:stretch/>
          </p:blipFill>
          <p:spPr>
            <a:xfrm>
              <a:off x="13226400" y="-710280"/>
              <a:ext cx="2167920" cy="20160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46" name="Picture 50" descr=""/>
            <p:cNvPicPr/>
            <p:nvPr/>
          </p:nvPicPr>
          <p:blipFill>
            <a:blip r:embed="rId10">
              <a:alphaModFix amt="80000"/>
            </a:blip>
            <a:stretch/>
          </p:blipFill>
          <p:spPr>
            <a:xfrm>
              <a:off x="10712160" y="-710280"/>
              <a:ext cx="2167920" cy="20160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47" name="Picture 51" descr=""/>
            <p:cNvPicPr/>
            <p:nvPr/>
          </p:nvPicPr>
          <p:blipFill>
            <a:blip r:embed="rId11">
              <a:alphaModFix amt="80000"/>
            </a:blip>
            <a:stretch/>
          </p:blipFill>
          <p:spPr>
            <a:xfrm>
              <a:off x="8198280" y="-710280"/>
              <a:ext cx="2167920" cy="20160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48" name="Picture 52" descr=""/>
            <p:cNvPicPr/>
            <p:nvPr/>
          </p:nvPicPr>
          <p:blipFill>
            <a:blip r:embed="rId12">
              <a:alphaModFix amt="80000"/>
            </a:blip>
            <a:stretch/>
          </p:blipFill>
          <p:spPr>
            <a:xfrm>
              <a:off x="15740640" y="-710280"/>
              <a:ext cx="2167920" cy="20160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49" name="Picture 53" descr=""/>
            <p:cNvPicPr/>
            <p:nvPr/>
          </p:nvPicPr>
          <p:blipFill>
            <a:blip r:embed="rId13">
              <a:alphaModFix amt="80000"/>
            </a:blip>
            <a:stretch/>
          </p:blipFill>
          <p:spPr>
            <a:xfrm>
              <a:off x="5684040" y="-710280"/>
              <a:ext cx="2167920" cy="20160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50" name="Picture 54" descr=""/>
            <p:cNvPicPr/>
            <p:nvPr/>
          </p:nvPicPr>
          <p:blipFill>
            <a:blip r:embed="rId14">
              <a:alphaModFix amt="80000"/>
            </a:blip>
            <a:stretch/>
          </p:blipFill>
          <p:spPr>
            <a:xfrm>
              <a:off x="3169800" y="-710280"/>
              <a:ext cx="2167920" cy="20160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51" name="Picture 55" descr=""/>
            <p:cNvPicPr/>
            <p:nvPr/>
          </p:nvPicPr>
          <p:blipFill>
            <a:blip r:embed="rId15">
              <a:alphaModFix amt="80000"/>
            </a:blip>
            <a:stretch/>
          </p:blipFill>
          <p:spPr>
            <a:xfrm>
              <a:off x="655920" y="-710280"/>
              <a:ext cx="2167920" cy="201600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252" name="AutoShape 3"/>
          <p:cNvSpPr/>
          <p:nvPr/>
        </p:nvSpPr>
        <p:spPr>
          <a:xfrm>
            <a:off x="0" y="0"/>
            <a:ext cx="2385360" cy="10285920"/>
          </a:xfrm>
          <a:prstGeom prst="rect">
            <a:avLst/>
          </a:prstGeom>
          <a:solidFill>
            <a:srgbClr val="a100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253" name="Group 31"/>
          <p:cNvGrpSpPr/>
          <p:nvPr/>
        </p:nvGrpSpPr>
        <p:grpSpPr>
          <a:xfrm>
            <a:off x="16515360" y="-1685160"/>
            <a:ext cx="3544560" cy="3369240"/>
            <a:chOff x="16515360" y="-1685160"/>
            <a:chExt cx="3544560" cy="3369240"/>
          </a:xfrm>
        </p:grpSpPr>
        <p:grpSp>
          <p:nvGrpSpPr>
            <p:cNvPr id="254" name="Group 32"/>
            <p:cNvGrpSpPr/>
            <p:nvPr/>
          </p:nvGrpSpPr>
          <p:grpSpPr>
            <a:xfrm>
              <a:off x="16998480" y="-1377360"/>
              <a:ext cx="3061440" cy="3061440"/>
              <a:chOff x="16998480" y="-1377360"/>
              <a:chExt cx="3061440" cy="3061440"/>
            </a:xfrm>
          </p:grpSpPr>
          <p:sp>
            <p:nvSpPr>
              <p:cNvPr id="255" name="Freeform 6"/>
              <p:cNvSpPr/>
              <p:nvPr/>
            </p:nvSpPr>
            <p:spPr>
              <a:xfrm>
                <a:off x="16998480" y="-1377360"/>
                <a:ext cx="3061440" cy="3061440"/>
              </a:xfrm>
              <a:custGeom>
                <a:avLst/>
                <a:gdLst/>
                <a:ah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pic>
          <p:nvPicPr>
            <p:cNvPr id="256" name="Picture 56" descr=""/>
            <p:cNvPicPr/>
            <p:nvPr/>
          </p:nvPicPr>
          <p:blipFill>
            <a:blip r:embed="rId16"/>
            <a:srcRect l="0" t="0" r="0" b="315"/>
            <a:stretch/>
          </p:blipFill>
          <p:spPr>
            <a:xfrm>
              <a:off x="16515360" y="-1685160"/>
              <a:ext cx="3061440" cy="3067920"/>
            </a:xfrm>
            <a:prstGeom prst="rect">
              <a:avLst/>
            </a:prstGeom>
            <a:ln w="0">
              <a:noFill/>
            </a:ln>
          </p:spPr>
        </p:pic>
      </p:grpSp>
      <p:pic>
        <p:nvPicPr>
          <p:cNvPr id="257" name="" descr=""/>
          <p:cNvPicPr/>
          <p:nvPr/>
        </p:nvPicPr>
        <p:blipFill>
          <a:blip r:embed="rId17"/>
          <a:stretch/>
        </p:blipFill>
        <p:spPr>
          <a:xfrm>
            <a:off x="2971800" y="2514600"/>
            <a:ext cx="6477840" cy="5714280"/>
          </a:xfrm>
          <a:prstGeom prst="rect">
            <a:avLst/>
          </a:prstGeom>
          <a:ln w="0">
            <a:noFill/>
          </a:ln>
        </p:spPr>
      </p:pic>
      <p:pic>
        <p:nvPicPr>
          <p:cNvPr id="258" name="" descr=""/>
          <p:cNvPicPr/>
          <p:nvPr/>
        </p:nvPicPr>
        <p:blipFill>
          <a:blip r:embed="rId18"/>
          <a:stretch/>
        </p:blipFill>
        <p:spPr>
          <a:xfrm>
            <a:off x="10058400" y="2871360"/>
            <a:ext cx="7938000" cy="55861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9" name="Group 1"/>
          <p:cNvGrpSpPr/>
          <p:nvPr/>
        </p:nvGrpSpPr>
        <p:grpSpPr>
          <a:xfrm>
            <a:off x="555120" y="9491040"/>
            <a:ext cx="17253000" cy="2016000"/>
            <a:chOff x="555120" y="9491040"/>
            <a:chExt cx="17253000" cy="2016000"/>
          </a:xfrm>
        </p:grpSpPr>
        <p:pic>
          <p:nvPicPr>
            <p:cNvPr id="260" name="Picture 1" descr=""/>
            <p:cNvPicPr/>
            <p:nvPr/>
          </p:nvPicPr>
          <p:blipFill>
            <a:blip r:embed="rId1">
              <a:alphaModFix amt="80000"/>
            </a:blip>
            <a:stretch/>
          </p:blipFill>
          <p:spPr>
            <a:xfrm>
              <a:off x="13125960" y="9491040"/>
              <a:ext cx="2167920" cy="20160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61" name="Picture 57" descr=""/>
            <p:cNvPicPr/>
            <p:nvPr/>
          </p:nvPicPr>
          <p:blipFill>
            <a:blip r:embed="rId2">
              <a:alphaModFix amt="80000"/>
            </a:blip>
            <a:stretch/>
          </p:blipFill>
          <p:spPr>
            <a:xfrm>
              <a:off x="10611720" y="9491040"/>
              <a:ext cx="2167920" cy="20160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62" name="Picture 58" descr=""/>
            <p:cNvPicPr/>
            <p:nvPr/>
          </p:nvPicPr>
          <p:blipFill>
            <a:blip r:embed="rId3">
              <a:alphaModFix amt="80000"/>
            </a:blip>
            <a:stretch/>
          </p:blipFill>
          <p:spPr>
            <a:xfrm>
              <a:off x="8097480" y="9491040"/>
              <a:ext cx="2167920" cy="20160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63" name="Picture 59" descr=""/>
            <p:cNvPicPr/>
            <p:nvPr/>
          </p:nvPicPr>
          <p:blipFill>
            <a:blip r:embed="rId4">
              <a:alphaModFix amt="80000"/>
            </a:blip>
            <a:stretch/>
          </p:blipFill>
          <p:spPr>
            <a:xfrm>
              <a:off x="15640200" y="9491040"/>
              <a:ext cx="2167920" cy="20160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64" name="Picture 60" descr=""/>
            <p:cNvPicPr/>
            <p:nvPr/>
          </p:nvPicPr>
          <p:blipFill>
            <a:blip r:embed="rId5">
              <a:alphaModFix amt="80000"/>
            </a:blip>
            <a:stretch/>
          </p:blipFill>
          <p:spPr>
            <a:xfrm>
              <a:off x="5583600" y="9491040"/>
              <a:ext cx="2167920" cy="20160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65" name="Picture 61" descr=""/>
            <p:cNvPicPr/>
            <p:nvPr/>
          </p:nvPicPr>
          <p:blipFill>
            <a:blip r:embed="rId6">
              <a:alphaModFix amt="80000"/>
            </a:blip>
            <a:stretch/>
          </p:blipFill>
          <p:spPr>
            <a:xfrm>
              <a:off x="3069360" y="9491040"/>
              <a:ext cx="2167920" cy="20160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66" name="Picture 62" descr=""/>
            <p:cNvPicPr/>
            <p:nvPr/>
          </p:nvPicPr>
          <p:blipFill>
            <a:blip r:embed="rId7">
              <a:alphaModFix amt="80000"/>
            </a:blip>
            <a:stretch/>
          </p:blipFill>
          <p:spPr>
            <a:xfrm>
              <a:off x="555120" y="9491040"/>
              <a:ext cx="2167920" cy="201600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267" name="Group 33"/>
          <p:cNvGrpSpPr/>
          <p:nvPr/>
        </p:nvGrpSpPr>
        <p:grpSpPr>
          <a:xfrm>
            <a:off x="622440" y="8323920"/>
            <a:ext cx="4255920" cy="4349160"/>
            <a:chOff x="622440" y="8323920"/>
            <a:chExt cx="4255920" cy="4349160"/>
          </a:xfrm>
        </p:grpSpPr>
        <p:grpSp>
          <p:nvGrpSpPr>
            <p:cNvPr id="268" name="Group 34"/>
            <p:cNvGrpSpPr/>
            <p:nvPr/>
          </p:nvGrpSpPr>
          <p:grpSpPr>
            <a:xfrm>
              <a:off x="979200" y="8774280"/>
              <a:ext cx="3899160" cy="3898800"/>
              <a:chOff x="979200" y="8774280"/>
              <a:chExt cx="3899160" cy="3898800"/>
            </a:xfrm>
          </p:grpSpPr>
          <p:sp>
            <p:nvSpPr>
              <p:cNvPr id="269" name="Freeform 1"/>
              <p:cNvSpPr/>
              <p:nvPr/>
            </p:nvSpPr>
            <p:spPr>
              <a:xfrm rot="1153800">
                <a:off x="1397880" y="9192960"/>
                <a:ext cx="3061440" cy="3061440"/>
              </a:xfrm>
              <a:custGeom>
                <a:avLst/>
                <a:gdLst/>
                <a:ah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pic>
          <p:nvPicPr>
            <p:cNvPr id="270" name="Picture 63" descr=""/>
            <p:cNvPicPr/>
            <p:nvPr/>
          </p:nvPicPr>
          <p:blipFill>
            <a:blip r:embed="rId8"/>
            <a:srcRect l="0" t="0" r="0" b="315"/>
            <a:stretch/>
          </p:blipFill>
          <p:spPr>
            <a:xfrm rot="1153800">
              <a:off x="1042200" y="8742240"/>
              <a:ext cx="3061440" cy="306792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271" name="Group 35"/>
          <p:cNvGrpSpPr/>
          <p:nvPr/>
        </p:nvGrpSpPr>
        <p:grpSpPr>
          <a:xfrm>
            <a:off x="655920" y="-1235520"/>
            <a:ext cx="17252640" cy="2016000"/>
            <a:chOff x="655920" y="-1235520"/>
            <a:chExt cx="17252640" cy="2016000"/>
          </a:xfrm>
        </p:grpSpPr>
        <p:pic>
          <p:nvPicPr>
            <p:cNvPr id="272" name="Picture 64" descr=""/>
            <p:cNvPicPr/>
            <p:nvPr/>
          </p:nvPicPr>
          <p:blipFill>
            <a:blip r:embed="rId9">
              <a:alphaModFix amt="80000"/>
            </a:blip>
            <a:stretch/>
          </p:blipFill>
          <p:spPr>
            <a:xfrm>
              <a:off x="13226400" y="-1235520"/>
              <a:ext cx="2167920" cy="20160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73" name="Picture 65" descr=""/>
            <p:cNvPicPr/>
            <p:nvPr/>
          </p:nvPicPr>
          <p:blipFill>
            <a:blip r:embed="rId10">
              <a:alphaModFix amt="80000"/>
            </a:blip>
            <a:stretch/>
          </p:blipFill>
          <p:spPr>
            <a:xfrm>
              <a:off x="10712160" y="-1235520"/>
              <a:ext cx="2167920" cy="20160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74" name="Picture 66" descr=""/>
            <p:cNvPicPr/>
            <p:nvPr/>
          </p:nvPicPr>
          <p:blipFill>
            <a:blip r:embed="rId11">
              <a:alphaModFix amt="80000"/>
            </a:blip>
            <a:stretch/>
          </p:blipFill>
          <p:spPr>
            <a:xfrm>
              <a:off x="8198280" y="-1235520"/>
              <a:ext cx="2167920" cy="20160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75" name="Picture 67" descr=""/>
            <p:cNvPicPr/>
            <p:nvPr/>
          </p:nvPicPr>
          <p:blipFill>
            <a:blip r:embed="rId12">
              <a:alphaModFix amt="80000"/>
            </a:blip>
            <a:stretch/>
          </p:blipFill>
          <p:spPr>
            <a:xfrm>
              <a:off x="15740640" y="-1235520"/>
              <a:ext cx="2167920" cy="20160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76" name="Picture 68" descr=""/>
            <p:cNvPicPr/>
            <p:nvPr/>
          </p:nvPicPr>
          <p:blipFill>
            <a:blip r:embed="rId13">
              <a:alphaModFix amt="80000"/>
            </a:blip>
            <a:stretch/>
          </p:blipFill>
          <p:spPr>
            <a:xfrm>
              <a:off x="5684040" y="-1235520"/>
              <a:ext cx="2167920" cy="20160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77" name="Picture 69" descr=""/>
            <p:cNvPicPr/>
            <p:nvPr/>
          </p:nvPicPr>
          <p:blipFill>
            <a:blip r:embed="rId14">
              <a:alphaModFix amt="80000"/>
            </a:blip>
            <a:stretch/>
          </p:blipFill>
          <p:spPr>
            <a:xfrm>
              <a:off x="3169800" y="-1235520"/>
              <a:ext cx="2167920" cy="20160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78" name="Picture 70" descr=""/>
            <p:cNvPicPr/>
            <p:nvPr/>
          </p:nvPicPr>
          <p:blipFill>
            <a:blip r:embed="rId15">
              <a:alphaModFix amt="80000"/>
            </a:blip>
            <a:stretch/>
          </p:blipFill>
          <p:spPr>
            <a:xfrm>
              <a:off x="655920" y="-1235520"/>
              <a:ext cx="2167920" cy="201600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279" name="AutoShape 1"/>
          <p:cNvSpPr/>
          <p:nvPr/>
        </p:nvSpPr>
        <p:spPr>
          <a:xfrm>
            <a:off x="0" y="0"/>
            <a:ext cx="2385360" cy="10285920"/>
          </a:xfrm>
          <a:prstGeom prst="rect">
            <a:avLst/>
          </a:prstGeom>
          <a:solidFill>
            <a:srgbClr val="a100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280" name="Group 36"/>
          <p:cNvGrpSpPr/>
          <p:nvPr/>
        </p:nvGrpSpPr>
        <p:grpSpPr>
          <a:xfrm>
            <a:off x="16515360" y="-1685160"/>
            <a:ext cx="3544560" cy="3369240"/>
            <a:chOff x="16515360" y="-1685160"/>
            <a:chExt cx="3544560" cy="3369240"/>
          </a:xfrm>
        </p:grpSpPr>
        <p:grpSp>
          <p:nvGrpSpPr>
            <p:cNvPr id="281" name="Group 37"/>
            <p:cNvGrpSpPr/>
            <p:nvPr/>
          </p:nvGrpSpPr>
          <p:grpSpPr>
            <a:xfrm>
              <a:off x="16998480" y="-1377360"/>
              <a:ext cx="3061440" cy="3061440"/>
              <a:chOff x="16998480" y="-1377360"/>
              <a:chExt cx="3061440" cy="3061440"/>
            </a:xfrm>
          </p:grpSpPr>
          <p:sp>
            <p:nvSpPr>
              <p:cNvPr id="282" name="Freeform 2"/>
              <p:cNvSpPr/>
              <p:nvPr/>
            </p:nvSpPr>
            <p:spPr>
              <a:xfrm>
                <a:off x="16998480" y="-1377360"/>
                <a:ext cx="3061440" cy="3061440"/>
              </a:xfrm>
              <a:custGeom>
                <a:avLst/>
                <a:gdLst/>
                <a:ah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pic>
          <p:nvPicPr>
            <p:cNvPr id="283" name="Picture 71" descr=""/>
            <p:cNvPicPr/>
            <p:nvPr/>
          </p:nvPicPr>
          <p:blipFill>
            <a:blip r:embed="rId16"/>
            <a:srcRect l="0" t="0" r="0" b="315"/>
            <a:stretch/>
          </p:blipFill>
          <p:spPr>
            <a:xfrm>
              <a:off x="16515360" y="-1685160"/>
              <a:ext cx="3061440" cy="3067920"/>
            </a:xfrm>
            <a:prstGeom prst="rect">
              <a:avLst/>
            </a:prstGeom>
            <a:ln w="0">
              <a:noFill/>
            </a:ln>
          </p:spPr>
        </p:pic>
      </p:grpSp>
      <p:pic>
        <p:nvPicPr>
          <p:cNvPr id="284" name="" descr=""/>
          <p:cNvPicPr/>
          <p:nvPr/>
        </p:nvPicPr>
        <p:blipFill>
          <a:blip r:embed="rId17"/>
          <a:stretch/>
        </p:blipFill>
        <p:spPr>
          <a:xfrm>
            <a:off x="11179440" y="1078560"/>
            <a:ext cx="6628680" cy="8979120"/>
          </a:xfrm>
          <a:prstGeom prst="rect">
            <a:avLst/>
          </a:prstGeom>
          <a:ln w="0">
            <a:noFill/>
          </a:ln>
        </p:spPr>
      </p:pic>
      <p:pic>
        <p:nvPicPr>
          <p:cNvPr id="285" name="" descr=""/>
          <p:cNvPicPr/>
          <p:nvPr/>
        </p:nvPicPr>
        <p:blipFill>
          <a:blip r:embed="rId18"/>
          <a:stretch/>
        </p:blipFill>
        <p:spPr>
          <a:xfrm>
            <a:off x="2289600" y="1905840"/>
            <a:ext cx="8495280" cy="60944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58</TotalTime>
  <Application>LibreOffice/7.3.7.2$Linux_X86_64 LibreOffice_project/30$Build-2</Application>
  <AppVersion>15.0000</AppVersion>
  <Words>56</Words>
  <Paragraphs>43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  <dc:creator>Kevin Dang</dc:creator>
  <dc:description/>
  <dc:identifier>DAEhDyfaYKE</dc:identifier>
  <dc:language>en-US</dc:language>
  <cp:lastModifiedBy/>
  <dcterms:modified xsi:type="dcterms:W3CDTF">2023-04-30T11:44:25Z</dcterms:modified>
  <cp:revision>13</cp:revision>
  <dc:subject/>
  <dc:title>Presentation Template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11</vt:i4>
  </property>
  <property fmtid="{D5CDD505-2E9C-101B-9397-08002B2CF9AE}" pid="3" name="PresentationFormat">
    <vt:lpwstr>Custom</vt:lpwstr>
  </property>
  <property fmtid="{D5CDD505-2E9C-101B-9397-08002B2CF9AE}" pid="4" name="Slides">
    <vt:i4>11</vt:i4>
  </property>
</Properties>
</file>